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62" r:id="rId4"/>
    <p:sldId id="263" r:id="rId5"/>
    <p:sldId id="259" r:id="rId6"/>
    <p:sldId id="260" r:id="rId7"/>
    <p:sldId id="265" r:id="rId8"/>
    <p:sldId id="264" r:id="rId9"/>
    <p:sldId id="261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A51A8-192A-4D80-9952-A9E75699D06C}" type="datetimeFigureOut">
              <a:rPr lang="fr-FR" smtClean="0"/>
              <a:t>20/01/2014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D8938-6428-474D-97BB-81B668BE7A1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8837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14C64-70E4-49ED-84E2-1CE133290837}" type="datetimeFigureOut">
              <a:rPr lang="fr-FR" smtClean="0"/>
              <a:t>20/01/2014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2A9A5-03C9-4003-9191-4B9BADE60395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14C64-70E4-49ED-84E2-1CE133290837}" type="datetimeFigureOut">
              <a:rPr lang="fr-FR" smtClean="0"/>
              <a:t>20/01/2014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2A9A5-03C9-4003-9191-4B9BADE60395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14C64-70E4-49ED-84E2-1CE133290837}" type="datetimeFigureOut">
              <a:rPr lang="fr-FR" smtClean="0"/>
              <a:t>20/01/2014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2A9A5-03C9-4003-9191-4B9BADE60395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14C64-70E4-49ED-84E2-1CE133290837}" type="datetimeFigureOut">
              <a:rPr lang="fr-FR" smtClean="0"/>
              <a:t>20/01/2014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2A9A5-03C9-4003-9191-4B9BADE60395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14C64-70E4-49ED-84E2-1CE133290837}" type="datetimeFigureOut">
              <a:rPr lang="fr-FR" smtClean="0"/>
              <a:t>20/01/2014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2A9A5-03C9-4003-9191-4B9BADE60395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14C64-70E4-49ED-84E2-1CE133290837}" type="datetimeFigureOut">
              <a:rPr lang="fr-FR" smtClean="0"/>
              <a:t>20/01/2014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2A9A5-03C9-4003-9191-4B9BADE60395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14C64-70E4-49ED-84E2-1CE133290837}" type="datetimeFigureOut">
              <a:rPr lang="fr-FR" smtClean="0"/>
              <a:t>20/01/2014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2A9A5-03C9-4003-9191-4B9BADE60395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14C64-70E4-49ED-84E2-1CE133290837}" type="datetimeFigureOut">
              <a:rPr lang="fr-FR" smtClean="0"/>
              <a:t>20/01/2014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2A9A5-03C9-4003-9191-4B9BADE60395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14C64-70E4-49ED-84E2-1CE133290837}" type="datetimeFigureOut">
              <a:rPr lang="fr-FR" smtClean="0"/>
              <a:t>20/01/2014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2A9A5-03C9-4003-9191-4B9BADE60395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14C64-70E4-49ED-84E2-1CE133290837}" type="datetimeFigureOut">
              <a:rPr lang="fr-FR" smtClean="0"/>
              <a:t>20/01/2014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2A9A5-03C9-4003-9191-4B9BADE60395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14C64-70E4-49ED-84E2-1CE133290837}" type="datetimeFigureOut">
              <a:rPr lang="fr-FR" smtClean="0"/>
              <a:t>20/01/2014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F62A9A5-03C9-4003-9191-4B9BADE60395}" type="slidenum">
              <a:rPr lang="fr-FR" smtClean="0"/>
              <a:t>‹#›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DD14C64-70E4-49ED-84E2-1CE133290837}" type="datetimeFigureOut">
              <a:rPr lang="fr-FR" smtClean="0"/>
              <a:t>20/01/2014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F62A9A5-03C9-4003-9191-4B9BADE60395}" type="slidenum">
              <a:rPr lang="fr-FR" smtClean="0"/>
              <a:t>‹#›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7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4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4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hyperlink" Target="https://www.youtube.com/watch?v=S2NoeQfQgvo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4800" dirty="0" smtClean="0"/>
              <a:t>La Lutte En Sénégal </a:t>
            </a:r>
            <a:endParaRPr lang="fr-FR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L’analyse du sport populaire au Sénégal. </a:t>
            </a:r>
          </a:p>
          <a:p>
            <a:endParaRPr lang="en-US" dirty="0" smtClean="0"/>
          </a:p>
          <a:p>
            <a:r>
              <a:rPr lang="fr-FR" dirty="0" smtClean="0"/>
              <a:t>Période </a:t>
            </a:r>
            <a:r>
              <a:rPr lang="fr-FR" sz="3300" dirty="0" smtClean="0"/>
              <a:t>1</a:t>
            </a:r>
            <a:endParaRPr lang="fr-FR" dirty="0" smtClean="0"/>
          </a:p>
          <a:p>
            <a:r>
              <a:rPr lang="en-US" dirty="0" smtClean="0"/>
              <a:t>Par: Andrew Zhou, Charlie Rule, Jack Hall, Jack </a:t>
            </a:r>
            <a:r>
              <a:rPr lang="en-US" dirty="0" err="1" smtClean="0"/>
              <a:t>Meiselman</a:t>
            </a:r>
            <a:r>
              <a:rPr lang="en-US" dirty="0" smtClean="0"/>
              <a:t>,  </a:t>
            </a:r>
            <a:r>
              <a:rPr lang="en-US" dirty="0" smtClean="0"/>
              <a:t>Grace </a:t>
            </a:r>
            <a:r>
              <a:rPr lang="en-US" dirty="0" err="1" smtClean="0"/>
              <a:t>Ascione</a:t>
            </a:r>
            <a:r>
              <a:rPr lang="en-US" dirty="0" smtClean="0"/>
              <a:t>, et Tony Peer</a:t>
            </a:r>
            <a:endParaRPr lang="en-US" dirty="0"/>
          </a:p>
        </p:txBody>
      </p:sp>
      <p:sp>
        <p:nvSpPr>
          <p:cNvPr id="6" name="AutoShape 2" descr="data:image/jpeg;base64,/9j/4AAQSkZJRgABAQAAAQABAAD/2wCEAAkGBwgHBgkIBwgKCgkLDRYPDQwMDRsUFRAWIB0iIiAdHx8kKDQsJCYxJx8fLT0tMTU3Ojo6Iys/RD84QzQ5OjcBCgoKDQwNGg8PGjclHyU3Nzc3Nzc3Nzc3Nzc3Nzc3Nzc3Nzc3Nzc3Nzc3Nzc3Nzc3Nzc3Nzc3Nzc3Nzc3Nzc3N//AABEIAFoAhwMBEQACEQEDEQH/xAAaAAEAAwEBAQAAAAAAAAAAAAAAAwYHAQUC/8QANxAAAgEBAwYNBAEFAAAAAAAAAAIBAwQREgYHE3GRsgUhMTIzNTZRUlNydJIiQWKhJBQjYYGx/8QAGwEBAAMBAQEBAAAAAAAAAAAAAAEFBgMCCAT/xAAsEQACAAMHBQABBQEBAAAAAAAAAQIFEQMSMTRxscEEITJRgUETIpGh8BQj/9oADAMBAAIRAxEAPwCpqq4V+mOSPsZ1t1Mo26ncK+GNhFWRVjCvhjYKsVYwr4Y2CrFWMK+GNgqxVlrzbIk8O1r0Wf4zcsfkpVTiJ/8AOteGXEl79Q9OUaToaflp8TM34vZp6DQ0/LT4i/F7FBoaflp8Rfi9ig0NPy0+IvxexQaKn5afEX4vYoZRl8qxlRaYhVj6E5I/GDWytv8A5Ye/vc2smhT6OHt73K9hXwwWFWWlxehhXwwKsXF6GFfDAqxcXoYV8MCrFxej4rRGib6Y2HuBu8c7WFXH2J15q6oOTxPnt4gggAAAAFsza9e1vatvKVU4y614ZcSTMPTlGlmYNSAAAAAAZPl/2ptPoTdg10qysP3c2slycP3crpYFqAAAACOt0THuDyOdt4MnXmrqg5vE+eXiCCAAAAAWzNr17W9q28pVTjLrXhlxJMw9OUaWZg1IAAAAABk+X/am0+hN2DXSrKw/dzayXJw/dyulgWoAAAAI6/RMe4PI523gydeauqDm8T55eIIIAAAABbM2vXtb2rbylVOMuteGXEkzD05RpZmDUgA5jWXlMUYoiJmPvdPJ/wAk9XXSpFVWh08kgAyfL/tTafQm7BrpVlYfu5tZLk4fu5XSwLUAAAAEdbomPcHkc7bwZOvNXVBzeJ88vEEEAAAAAtmbXr2t7Vt5SqnGXWvDLiSZh6co0wzBqRdPcFiClcH8OaXL21UsX9iqv9MmtOOP3i2l7bdJSXwxfld/5/yKOx6y9MIofw+38f5l1unuKIvDgBk+X/am0+hN2DXSrKw/dzayXJw/dyulgWoAAAAI6/RMe4PI523gydeauqDm8T55eIIIAAAABbM2vXtb2rbylVOMuteGXEkzD05RpFeilei1KquJGi6Yvu/cGbgjigirCaeKBRqjM9yp4A4Q4JR7ZY7daKtiieOGrTip3zxX8fHH+TRdD1ljbtQRwpRadmZzr+jtrBO0gjbh1wKejutSHVmh4m+Gibp2lu0n2ZSqJp1WJecl8nLbbKdK28J220LZ3iGp0lrNe8faZm/ij96ik63rrKybs7KFV90L/oehtbRK0tY3T1Vl7RFpoqJEQqxdER9igcTidWX6SSojKMv+1Np9CbsGslWVh+7m2kuTh+7ldLAtQAAAAR1uiY9weRztvBk681dUHN4nzy8QQQAAAAC2Zteva3tW3lKqcZda8MuJJmHpyjSzMGpKvlytqt1Gy8E2CnNStaHxvdyKi/dp+0Xz+i3ldyzvW9o6JdvrKmaKO1UNhZqreyPLrZv5Xg2NDa8VujjaJi6m34x941n6oZyv1KOH9v8AZ+SKSf8Al+2L939Hu5FVLQvBM2G202p2ixvNNkflwzxrOrlj/R+CZww/rfqwOqi7lhLIo1Y/p2io4ex75WliZPl/2ptPoTdg10qysP3c2slycP3crpYFqAAAACOv0THuDyOdt4MnXmrqg5vE+eXiCCAAAAAWzNr17W9q28pVTjLrXhlxJMw9OUaWZg1IujFLXRfPFMk1dKEU/IIJF0X33RfyX3E1dKEUWIIJMny/7U2n0Juwa6VZWH7ubWS5OH7uV0sC1AAAABHW6Jj3B5HO28GTrzV1Qc3ifPLxBBAAAAALZm169re1beUqpxl1rwy4kmYenKNLMwakAAAAAAyfL/tTafQm7BrpVlYfu5tZLk4fu5XSwLUAAAAEdfomPcHkc7bwZOvNXVBzeJ88vEEEAAAAAtmbXr2t7Vt5SqnGXWvDLiSZh6co0szBqQAAAAADJ8v+1Np9CbsGulWVh+7m1kuTh+7ldLAtQAAAAR1uiY9weRztvBk681dUHN4nzy8TpBAAAAALZm169re1beUqpxl1rwy4kmYenKNKMwakAAAAAAyfL/tTafQm7BrpVlYfu5tZLk4fu5XSwLUAAAAEdbomPcHkc7bwZyGbDH1Tyd5LSqfPrSqdxN4p2iiIohibxTtFEKIYm8U7RRCiGJvFO0UQoiz5vajxw1VmHaP4zck/kpWTWFOwXb88MtpP2t3pyjQ9NV8x/lJn7kPo0lRpqvmP8pFyH0KjTVfMf5SLkPoVGmq+Y/ykXIfQqNNV8x/lIuQ+g26GYZbu05R2iZaZ+hOWfxg08thS6ZfTXyiKJdJD397ng4p752n7qIsr8XsYp752iiF+L2MU987RRC/F7GKe+doohfi9nzUadHPHJ6hSqeLSKK6+5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11847"/>
            <a:ext cx="3386137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35672"/>
            <a:ext cx="214312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100455" y="464272"/>
            <a:ext cx="16764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293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Des Mots Nouveaux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sz="2800" dirty="0" smtClean="0"/>
              <a:t>1. La Lutte:  Wrestling  </a:t>
            </a:r>
          </a:p>
          <a:p>
            <a:r>
              <a:rPr lang="fr-FR" sz="2800" dirty="0" smtClean="0"/>
              <a:t>2. Le Domaine:  The </a:t>
            </a:r>
            <a:r>
              <a:rPr lang="fr-FR" sz="2800" dirty="0"/>
              <a:t>F</a:t>
            </a:r>
            <a:r>
              <a:rPr lang="fr-FR" sz="2800" dirty="0" smtClean="0"/>
              <a:t>ield</a:t>
            </a:r>
          </a:p>
          <a:p>
            <a:r>
              <a:rPr lang="fr-FR" sz="2800" dirty="0" smtClean="0"/>
              <a:t>3. La Frontière: The Border</a:t>
            </a:r>
          </a:p>
          <a:p>
            <a:r>
              <a:rPr lang="fr-FR" sz="2800" dirty="0" smtClean="0"/>
              <a:t>4. Peindre:  To Paint </a:t>
            </a:r>
          </a:p>
          <a:p>
            <a:r>
              <a:rPr lang="fr-FR" sz="2800" dirty="0" smtClean="0"/>
              <a:t>5. Le Visage:  The Face</a:t>
            </a:r>
          </a:p>
          <a:p>
            <a:r>
              <a:rPr lang="fr-FR" sz="2800" dirty="0" smtClean="0"/>
              <a:t>6.  La Prise: The Catch</a:t>
            </a:r>
          </a:p>
          <a:p>
            <a:r>
              <a:rPr lang="fr-FR" sz="2800" dirty="0" smtClean="0"/>
              <a:t>7. Le Spectateur: The Spectator</a:t>
            </a:r>
          </a:p>
          <a:p>
            <a:r>
              <a:rPr lang="fr-FR" sz="2800" dirty="0" smtClean="0"/>
              <a:t>8.  Le Prix: The </a:t>
            </a:r>
            <a:r>
              <a:rPr lang="fr-FR" sz="2800" dirty="0" err="1" smtClean="0"/>
              <a:t>Prize</a:t>
            </a:r>
            <a:endParaRPr lang="fr-FR" sz="2800" dirty="0" smtClean="0"/>
          </a:p>
          <a:p>
            <a:r>
              <a:rPr lang="fr-FR" sz="2800" dirty="0" smtClean="0"/>
              <a:t>9.  N’importe quel: </a:t>
            </a:r>
            <a:r>
              <a:rPr lang="fr-FR" sz="2800" dirty="0" err="1" smtClean="0"/>
              <a:t>Any</a:t>
            </a:r>
            <a:endParaRPr lang="fr-FR" sz="2800" dirty="0" smtClean="0"/>
          </a:p>
          <a:p>
            <a:r>
              <a:rPr lang="fr-FR" sz="2800" dirty="0" smtClean="0"/>
              <a:t>10. Les Fesses(f): The </a:t>
            </a:r>
            <a:r>
              <a:rPr lang="fr-FR" sz="2800" dirty="0" err="1" smtClean="0"/>
              <a:t>Buttocks</a:t>
            </a:r>
            <a:endParaRPr lang="fr-FR" sz="2800" dirty="0" smtClean="0"/>
          </a:p>
          <a:p>
            <a:r>
              <a:rPr lang="fr-FR" sz="2800" dirty="0" smtClean="0"/>
              <a:t>11. Normalement:  </a:t>
            </a:r>
            <a:r>
              <a:rPr lang="fr-FR" sz="2800" dirty="0" err="1" smtClean="0"/>
              <a:t>Normally</a:t>
            </a:r>
            <a:r>
              <a:rPr lang="fr-FR" sz="2800" dirty="0" smtClean="0"/>
              <a:t>/ </a:t>
            </a:r>
            <a:r>
              <a:rPr lang="fr-FR" sz="2800" dirty="0" err="1" smtClean="0"/>
              <a:t>Conventionally</a:t>
            </a:r>
            <a:endParaRPr lang="fr-FR" sz="2800" dirty="0" smtClean="0"/>
          </a:p>
          <a:p>
            <a:r>
              <a:rPr lang="fr-FR" sz="2800" dirty="0" smtClean="0"/>
              <a:t>12.  Le Lutteur: The </a:t>
            </a:r>
            <a:r>
              <a:rPr lang="fr-FR" sz="2800" dirty="0" err="1" smtClean="0"/>
              <a:t>Wrestler</a:t>
            </a:r>
            <a:r>
              <a:rPr lang="fr-FR" sz="2800" dirty="0" smtClean="0"/>
              <a:t> </a:t>
            </a:r>
          </a:p>
          <a:p>
            <a:r>
              <a:rPr lang="fr-FR" sz="2800" dirty="0" smtClean="0"/>
              <a:t>13.  La Rencontre:  The Match</a:t>
            </a:r>
          </a:p>
          <a:p>
            <a:endParaRPr lang="fr-FR" sz="2800" dirty="0"/>
          </a:p>
          <a:p>
            <a:endParaRPr lang="fr-FR" dirty="0"/>
          </a:p>
        </p:txBody>
      </p:sp>
      <p:sp>
        <p:nvSpPr>
          <p:cNvPr id="6" name="AutoShape 2" descr="data:image/jpeg;base64,/9j/4AAQSkZJRgABAQAAAQABAAD/2wCEAAkGBhQSEBUUEhQUFRUWGBQUFRUUFxUWFRQVFBQVFRUVFxcXHSYeFxkkGhQUHy8gJCcpLCwsFh8xNTAqNSYtLCkBCQoKDgwOFA8PFCkcFBwpKSkpKSksKSkpKSkpKSksKSkpKSkpKSkpKSkpKSwpKSkpLSkpKTUpLSkpKSkpKSkpKf/AABEIAOAA4QMBIgACEQEDEQH/xAAcAAABBQEBAQAAAAAAAAAAAAAAAQIDBAUGBwj/xAA9EAABAwIEBAQEBAQGAQUAAAABAAIRAyEEBRIxQVFhcQYTIoGRobHwFDJCwVLR4fEHFWKCksJyFiMzU2P/xAAWAQEBAQAAAAAAAAAAAAAAAAAAAQL/xAAcEQEBAQABBQAAAAAAAAAAAAAAEQFhEiExQVH/2gAMAwEAAhEDEQA/APDUIQgEIQgEIQgEIQgEIQgEIQgEIQgEIQgEIQgEIQgEIQgEIQgEIQgEIQgEIQgEIQgEIQgEIQgEIQgEIQgFfyvIq+JJFCk+pG5aLDu7Ye5V/wAJeGji6twfLaRqjdxNwxvUgE9AOy9vyMNogUaegBo9LWxpabTzva5He6g8Xqf4b5gKfmfhnlu/oLHu/wCLXFx+C5x7CCQQQRYg2II4EL6br1nzd/WI+h5dNwvP/H2U0sXcaRXERUMNLrflf/GN4PCEu/B5EhSYjDuY4teCHNMEHgQo1QIQhAIQhAIQhAIQhAIQhAIQhAIQhAIQhAIQhAIQhAIQhAIQnMFx3CDtPA1V7zTpsdoDTUe8/C/chrWrWxtarRqnyHkz6i4OMcbTzWTkYe5rhRY3zYFOGw0PIjhsDdsxvHUqPNMzxjJpvpOYR+gt3/8AEC/1TPKNXEeK8Q2Q8uLjsQbk91h5lndY1Gmo3kIPIc/kfZQl+JFE1ntMNdpktiCe+yo/5xM+YyZ57+1ld0i14wxrKz6dRo9RbDj/ABabB31HsFzyu4wgsYfVPqidtM/WZUWGwLn3EAcyYE8uqiq6FPWwTmiSLdCPpuoEAhCEAhCtU8tqObqDTp57T25oKqUCU59IjcLsPB3hjzXtJm5i1yBx9gg5B2HcNwQo12fjHLhQqFtyP0zy5rkKjboI0IQgEIQgc1pJgbrSwOVBxGqTPBtvYmDdUaTouN10nhbNm06rS9oJH5ejpBBPPYj3QSO8GWktexp2d+YbTy+7+2DmWS1KNyJbweNvfkV7nhvGFB1IMewCdwQIHP3niuezM06hIYxrmO1BzTEG0x8itazmvHULdq5A0Yh7AZAcdI4lp/LPWCPdalXwOPKL5c2BP5SR73lZWuOSwpsXhDTeWujuLgjmFoZHgRVfpcWgc3OAuismEi6bxLklOg6GvYTyDrweMLm3Nug6fDZsSGVGy2AGuNhJg6nW6j4Lrz/iU5zGUqVPzKgF3uGqGjcwN7fFef1aobSY3aWCfdzj8w4FOyzNHUnSwtHMumDymLwiO4zDx9gqmHNH16nVA91QsAEACfSDzGyzsV4lwlRhcaLPNFvVOkkbOA+d1z+Nw+ompOEcdzoe5oPTS6LrJx+LNR2owDtbboip69bzDLtgSYHEngP+K1crqsZ632abAuaXCRwGkQCsDDETew5rpGZM1uFdUNQua2HaODXOhskC5QU86DNfpc3gQNJG/JYlZnEfZXVZNlL8TW1UtQAaGlzmgGQBIYPVIiLn+IcSF22C/wAOgylPl34aovbjNyeiZibseNIXe55lTKbi2pTBHT0nfndcpmOXNaNVMyOIO4/mrCm5dQEayAb6Wg7aty4jiACLcyF0GNbUZTBL5mJEBYtLHgUabNJlpe4m36oAjjwVnE5lVdDOAAJJbcSNW/ZQQVa+qBF5vA35/RarPEFalTptw5qsc6dQEEOvwgSNrhZeU/8AzNc6dN9+PBdtm2aUmU2O8pwYSA51Jg2A1Fs2vxk8kHJZhWrVcQWVqjZG7jJFxqiRxv8AJYWIdcwZ681r4fHipiKrpMVNZIPEEgx98lk4oDUYRUKEIQCEIQWKBZpOqS7YAWA6nn2StrkEACCD7qOhSB3MDnEro/CGGoHHUDVqMbTD2lxdAs0ztsJ2QGWeKg10Vmlw2IG8/VdRhnUq+rynEAtMN4tcGkkGb/2Kp5l4S/EYqo6m9lOo5xqsDjDXsc4+pjmncGFLjfC/4UeYcYH13i7WEm3+pxueV09DG/HUzUFYvayXAXuYaImOPD5rsXeK8MKGp1Zrujdx/t5rhspwBxFUtYGMY0erWS8uniARANjbYSN0/KMLQDMRSqvptEh1MvMHVTdEWlwBBKWJKbnvl1g57GubI1sLm6ZDRcdRE36LKpYFzqH5Wn1DS4fnJcYAt2sO67ah4HbXp06lKtULSIAqQWifzBrmj1DfYcF2Hg7wTTwkFsuqWmo4XBj9A/Tx2+JQcdQ8AYlzy97qdIuaw6nDU67QI8uJB7xdaGC/w1w9IaqhdWdzf6Wf8Gn6krv8bgp49t4mZnnusatULZa6Y5/1CDzXxrgB5kxwGmLWAgAdtoXIUq2mxE816p4gwDarY4cCRsvM8zy51NxG45hUxTJCRItLKKbDIe2QYHUdjwKiqRcIEbjfrc3+g9lawmPd+WXQSJAi54b248VPmORFjfMpkvp8T+pk7axy67dlltMHsg9ZyrHVKNQ06TdcNa0kwDM6psIudx9FtYvO65bBIDotcfBeeZp4rdqLaL/LgCXabvdpE7Cbmf6LJpMxVajVq6nltPSXEkyZMW5q5qRreIqFZztVR2rtHNc5mNSHREW2+RUQrvHFxPATPtCMWXmC8X5xFlBLgqw0wRdskHmDw9rn3K1qWZDznVGMdpc2/mADYAWPGYWDSqhuxNxB4fAqy6uHRAa2BuXPc4+5KKlZiyasmwJBO3Db6rbHiAgFhrCk39M0y8EWBuDbjwXKit6p6q+zN30g5gDYdZ0gGR7oipWxHqJBBMn1AaZ9lWcUrnSU1FCeykTMDbfkO5VrJ8GKtZrXFrW3c4udpAa0FxvzgbC5VhzA5vpENvobxIH63oM3yj0+IQrn4U//AJ/FCoohycxoO5j2lMUlKu5v5THH4KDpcHUoU8MdNQmqDra4SP8AaATZVWZsXnU+8CZ4mL/RYtXEOcZJvzgD6IDzpPW37oNCtnrjW1sGgABoaDYAb/Mn6Lc8K5VSqF9avTGgEwXSQ925AaBsJEkmLgcVy2Awhq1G027uIHbmewEn2XZ59iRTLKVORTYxrYHGSSS7mSRJ6kqDv8ozAmNLhpgCwi3LoByXUYbGgbleQ5Hnemx9v5LoXeIjHL5LWM69Br1weSz62HY7uuK/9VkNkkcv6qTL/GIqPLZ2H77BXRtYjKSASBx2XH53kAIcC0ieS7NuY62Kji3Ai9+HZZWvKcZ4Wc27HAjiOLVoYXJtA4Fb2aUA06m7z8rWj4KKhiNYuOY4DhE26hBXwtQs2tNjb7niqeb5czyzVZTb5jSCIA0kcdTTY/e61jh7Rt9/fwVatiGt9JnqOiggpPw9ZjWVKbdYANrEkgbnjzUeI8UYihTfhqOHa2lMElhc52kzIdwHL6rJzOoadbUw7tltgNugtYKL8c14mtiKs/w02Bwi9iS8X9uKpi43HkUy8sa10kREOaOhN1g4nEau1997oxVcE+kv08NZBPyUDRdFOjgLpHCLLUw+GbwVtuR6yN77AbnsEGFRolzg1oJJsAFtZlkrybAFwDQSDuQANl1mR+HaVEyWgugH80x3tf6fVa1XCSAWgQZJgX5C6Jrys5TV/gKkZktTi0hen08AwCTv8VQxdAcArCuPwOVsDx5jTpn1R+aOY7boxAI1NDXhmzYgPqAGB5hn0WvYdBC1cTh1FSoc1Jq3HP8A4U//AFn/AJIXSQOiVajNcUhWsJl7qkBl3EwGcXcfSdj2+qhZRJMQstGAKepQdpBix2P393TqeCdOxMrrMPlQ/BuNWQC7/wBq49T26Q4Bp3AYTJHQdg5zIXaa2r+EH52+hKv5rWLqhgzAH0UgykMcb2cPvdQYiifN52bPw4qCAV3DryVxuZmISFu4jdUMThy3mtIsYvGEtMHmf2TcpxR1SCQSZtsFnVXmJUmBr6dvf+Sg9NyfNRpgn3lW6+KBm/XkuBwea6Tv8VfbnJP91akX8xq+nSfjyj9lSyLEjU5p5n+3ZUsXmmqZ4Tvw/qq+AzDS4nqfooro8RivKk78AFiYzG6zMAHaAkr5rrMG0Ax78fks7EA6rXnYC5nsio8wxGpgEXYSZ6O4LNdECN+K3KmWPDC54IMGGneTtPJYdVkFEMTmG4TUIrfwTZqgRIPAc+Hsdl3eTZYynv6qkElx2H+kfzXnmS5nodcE2gEbi4P7Lq8Jnc7OHY2+RRNddiKVMCWxqi/IWPPjb5KIZwwM0N5eozPf4yuRxeazx4RuquEx8NdJ48/qkR1zSIlZ2NzANlZxzwaYXOZpmxcStEXcyzsXhY/+bOggHdUHOndNUqxo/wCZlCz0KEdPkGWCpQkifU4X6Qt1lAxDmtqgANAqzqaG7BtVvqaO4cLbby3wVQnBg/63/wDVa9VoA2WolV8Ph2D8tBoN7vq+aBeWuDRTaHRsWusVVzrDuedTjNoHANA2a1os1o4AJtXHaHR2WrUe2oyRyQcDXxLmvIJMRab7Ha6sYNwO/ZQeJGRV9iqWHxJhRXQVaA4KHFYYabGVFQxRI+7JmKq+k9ERm12yI7qg1y0HmWz3+SzlGkwrJwxRGyrIQTPxBKv5Vl9asYpMLuZ2aO5NlRwVDW8A7bnsF6VkWPaykA0AAbCPmriayss8CPJ1V3gAX0sMk93RYdp7rpcHl7KbYZRDSdyDJMcyRJQ3NpMSrdPGg7KxKy8bkRqC9pXK574e0NsvQ3VZWFnjxpNlYleYHDumIKnp5Y4iYW9hqAc9bDcIIiApGq5jB5SVp0MDp3utRtIBUcdiI2SJUzsHTInYhZ2KwrLkOLT0NvgqFXNCNiq1XMJUVDXquaYJnqFWe+U91STdRuaoolIhCAQhCDqPDGfeVT0E/qJ+MfyW9VztrhuvO2uhSNxLhxKtSOlzXHDSDPP6g/urGU52AyCVz7cK+q0kfpE35/YCpCqW2uEGr4hrh7gQqGGF+yr6ySFo4csETv8Aeyg1sJRtt+yq44R0HHsr7MS0ARtH91n5k2Wkxbf7+SqMmrVEGOo+KqpSUijQSgIT2oLuBeGmVfZm5AusXXayQ1EGzTzlxcL9/wBl0GW5jzK4RlSNlcZmLlakem08wBCy83qgg39v2XLMz4tEcVFVzku9u91akX8Di4fAH855Lo6LTpMi/wB26ricJjwH6j26zzWtXz6AIM9QoRdx2K0rn8dj5UePzQuWa98ouB75TUiFFCcSmp7UDSEic5NQCEIQCu5dgi9w5KnCt4OqQbIOidSDBpF1h5nhIuNla/FHiVVxWIMKozlYbTLhKgcVYwbpsoqfCVyCAVteh7C3mCO0hZlejpI6hDHwFUZVWmWuIO4MJqu5k2SHcxB7j+kfBUlFEJwSApxKBqQhX/JGkKtVAAQQJQ5InBqBJSwU6my6t06JtY/fJA3B4IuMmw5p2Kw8Gxsp2Ei11DXniqii4JqleFGVFIhCEAlBSIQKSkQhAIQhA9oskBSICCwyvzTatWUwuTQ5AhTqbyDITSkQWnYglTNdOyotKtUXIibECaZ6EH9v+yz1o1W+gxx+izEUqVIgIL9I2uq2IKsVBpAVJ75QNUlJRqSmYKCQWVyligG9VTe6UjURpMxI491Vr15KaoKm6oRxUcJxckKimoQhAIQlAQIhKQkQCEsIQCEICAQnho6+yHxwBHfdAxIhCAU1F6hSgoNWiZEfVZtelpcQrFGqpcYzU3Vxbv8A+Mx8ifmqjOUuFZLx3n4KNS4V0OUVp42jqCyHCCt59UFoWTimCbK6iqnJESopSUockCRBJ5qY5ySUICUJEIBCEIBPptTE9hQFQXTQUrkiBdSEkIQIhKGoDTyQAKCUaDyS6SgahOLRzTUAhCEE1FytNrwCOBEHsd1QBU9J07qohc2CnMUuJo8RtxUIRVtlUwq1SopWusq7ioGoT6dOTASOYQYKAaUFNQgcAmpZSIBCEIBCEIBKEiEClAQkQKhEpEDmuISmqZnjzFk5jJH3f+qa5nJRvp2cHvxb3Wc5xjaST9VHJStCUoZnYwIKCkVZCEIRCp7SmBPY5Bcon0wdjuqhbBIUraiie68qhzhZQK7Uu1UlBNhTdaFWk2oLb9L91QwzwNzHzClcRMgx1G380VVeyCmq0ax4b8eLSl8sbuaeZgWjhshmVUQpjS46THVMc2OiIYlhKAnABAyEic4pqAQhCB7QmlK1IUAkQh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8" name="Picture 7" descr="https://encrypted-tbn3.gstatic.com/images?q=tbn:ANd9GcSGi_XPBrkbnq7exee1LorQ0lKvEGOyM1eX0u096sR3WMKmNCIuV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352800"/>
            <a:ext cx="2638425" cy="173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781800" y="4572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494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01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L’Histoire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52800" y="1524000"/>
            <a:ext cx="5638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L’histoire de la lutte au Sénégal est très ancienne et importante. Le primer match de lutte a fait quand il y avait un bon prise de poisson. Mais maintenant elle a un grande sport  avec trop de règlement et deux fois plus spectateur. Au début, le prix était une vache ou les poules, typiquement n'importe quel animal était décent. </a:t>
            </a:r>
            <a:endParaRPr lang="en-US" dirty="0"/>
          </a:p>
        </p:txBody>
      </p:sp>
      <p:sp>
        <p:nvSpPr>
          <p:cNvPr id="7" name="AutoShape 2" descr="data:image/jpeg;base64,/9j/4AAQSkZJRgABAQAAAQABAAD/2wCEAAkGBhQSERUTExQWFRUWFxwaGBgYGRgcGBwcGhcaHBoXFxgYHCYeFxwjGhcYHy8gIycpLSwsFx4xNTAqNSYsLCkBCQoKDgwOGg8PGiwlHyQsLCwsLywsLCwsLCwsLCwsLCwsLCwsLCwsLCwsLCwsLCwsLCwsLCwsLCwsLCwsLCwsLP/AABEIAMcA/gMBIgACEQEDEQH/xAAbAAACAgMBAAAAAAAAAAAAAAAFBgMEAAIHAf/EAEUQAAEDAgQDBQYEBQMCAwkAAAECAxEABAUSITEGQVETImFxgQcykaGx8BRCwdEjUmJy4RWSolOCFjPxFzREVHODk7LS/8QAGQEAAwEBAQAAAAAAAAAAAAAAAgMEAQAF/8QALxEAAgICAgICAQMCBQUAAAAAAQIAEQMhEjEEQRMiURRxoYHwMkJhkdEFFSOxwf/aAAwDAQACEQMRAD8AQPwqu3SgmQFxPrTra8OBLxJWMqkgDzpGSwopCidSZqZy+X3YWSUnSnl0/EGj+YxYpwk2xnccX3fy+dKuH2RcdAJhJO/hTVY2yroBt1ydtKMOcFNZ09mqco1FKK/JpIzaizAzzYtCVtqkRqJoIHW1uhxfM6irF2hIuVNLUcs/Ymsu7JpPeSduVKXliHFzc6uexILvslOd2ADpV61wlCVFBIOkzS5lzkkmBU7aFEQAqT57UYW25R6+RxTiRGe2dbYgKVmE7TpR28umEIzwkSNNqE8P8Nqdtz3deqqgLyRcoYcT7tUvhBTuTDPWS+PUHKxcZyvJoOdVLXFVJuA8UzGwps4wDTbQbaSJO8Uu8PYE5cLhMCOtIxeOiGz0B/tH5fKyZlpvzGhvjiBLjZBOwilDH8WVdOg5TA0AFMmNWSkoyBGZQG4oThNm4y6hxxKQJmFGCevlG8mBUy+PiVzkHv3F/Y6kOFBy3Ue4oAjnUS8bUUqQE+8dKfcdxtlduoiMxGgG+o0jSa51Y2bi+8hOx56VbqhxNxZBGiJE3gzmZAI1JB+dOeJY28yttDR0jUcqrI4fu3A2rLlPjXuOW62UlDsBY2UKDg1EiEpXkOXUq2eJXPbKywFKNaY23cJcTnXGbTTaqH+oOogx61Gm9cccSXDOulIU5DYeVZRhFfFcPPYZctMJKXzCjsN/ShV3iLwcQlTizB60wYsiCiSYSARBmdOkD4TS9eYct1alpUFJkQRuP7hummcwdKZKyMNy5icXCQonvJ3BNUMNwYl4KSQADJhSZj41vxBYptUpQFFa1gKUonSOSR9T6UNwi9AcEzuIg/vQ5GbuagHuPL/C4XcZ195BSNaHYlhbRdzNkfw9x1qTEcVWlopa00JGukfc0mXrjqF6kgq3PWlKTkW+oTqENCXses1z2ndg9DXuE40AgtuJzAmJ6VjeFLKc6sxRG+tBXk5SRT2UEVJ8eZWNKY1cQON9jlEbaEUEasysJExVNl/UBRkVdxF0JUMu0VyLwWrjSbaWUYR2apUZTFF+FX2pcJI359KWU3RWAmTViyby5hlJM60s8qjvqACJZ4fwtVxcdjm7o3PhTna8AMJOVS9QZOvKlzBEqw9wOPJjONP2rdnGjc3LrgJCSIAomPH7N0IGLE2VwidmOK7Syt0LuEEGBlBB+nrSJbcRKbW6pKj3yT9+lWbu3i2yZtAZA9a8wPh5syp0wI0mjTOMn+DUbn8V/GoZPcX1tKXLhVqTPjWrD8SCZJprGBstWzilKBJJy/pSU43rXMv5k6tRhp5ptpts+8s94jkPvx6VOniBwrJQVITySTIgbBUiCepgCZgAaUMUyopmJgcumYAk+qh9ivW0QNNT4UJNQqvc6PheLvlkKSnTaU6iY5xtXP8AEWXlvrchRIO4nSmDg3iUW6znbWUFUEgnL7qtxzGk7cqe3cZYDYUUJSFcjFMD2m/UEijEjhnFkJbV2qVKWeZBND7fiZTTy1NjSjl7xg1DjYQEkbba0vWoC21ZRmUZmKLCvyg8jU0DdRt4bx/t5JAmh+KrC1yRmB90g7pmSB51SwqxcaaKyhWUghQG8HQ7bGK1sMURmSyQSUqypMDXUgT0qXzEKqoTct8TgHJJk6MSRbKSlaAoKBVJBKiT15JA2iOR61M9gzzmRxhOVKlAkbaVom/a7d3MM8AAen+aO2XFiRaFYABTMDyp2PkiAMdybKVdyV6mcVcSLYSwEiCCJHXwpOx7GnLp4TtA0qXEeIhcIKyJUPlQzOpEOEb1r5G9TcGPET/5DUOcQ4M4lhsgbwKGY9w49btpWoiD8aLWvGRfhpQE/l86rYsi7vVi3I93X05Uw8TuT7GhBljxFISlxSgNipIBMeAPpVt64ORLqG1ogx2nvJPgSPd8jNUXOHHEIUFADLvR/h+5Qwyg55B95HI+EVM6LdmUY2YjiIu428XVBRMnKCTHUTEfKgZ366+lM+MXSHXytAyJJiAIA0A2G0/vUbvDRAGihvoRH1386DmFNGaUvqVsGUpYU2TugxqdDlP+KYkezy4cb7RagkJGk6z51V4fsUtOZlEdN9duXLT9KfnscbuGTbpUUuZNSRAE6axqDvp4UaMu4plMSLrihKLM2+TvDSf1mlmzwt5xBd7MqQnn+1M2I+zt7LDLiHT01Qo+AmQT5kVLw7xgGU/h3UZQkQZEEEaEEcjpTg4buLCceop3GBuJSh4iELI9KK2lkjtJVCkAUU4vxZt5ptLeiQdYpWv3A0cqFSCNaJWUN1cN8LhLOgYRwRhtdwqB3UgkD1q1hr6O2dkgDlNLVq+tvvpO+lT3FksAKOmbnSidwQJ0ZzhYvocVcEqyzk5QBSpacO9m42M8ye8B0+4pi4s4oUw2psH3tqS8Fv3FOpAJlRiTy8ac3FtCYpZTYNSfF0KFwUzlRpHTzo84WVW5zLlSRoB1ond8FtLHaKcJIGutIosCp/s2zoVwCeWu/kN/Sj+MqhAWYcpdgSTCtgyhTEumDOgqXDcGacJVBI8Aa3cfbaICUIUEkarSlRVHNUg/AaCqOJYj2moGUzuCqI6ZSSB6AVGwv3LMWX4xRUGecQJbRlS2ZTE+uY8/QUIS9rpWPg862w6w7RwA5gOZTv8AOsMWDC2EulYcSVEhZT3e5uDM/wA3LSNNfHUjiNm7kSCh3T3VKSoJ+JEVTetn2CUtL/hzKVAjNqBIJAkeQq1acQXDYkOqHXU/OtB4iCRyOotXFsvNqNT96Ue4Qc7BxXbd0RsRVkcSodWFPMoJSZCk9xU+OXQ+oNb4ti1u8QVNK06Lj9KMMKglDG9zi+2RarKO8UjQf1H3R+voa5nhplzMeUqPoCahvMRzQ2lORtJJAknfmSdz+1WLVn+E4raEfM8vhNLyMWIEdiUKCZPhGJNtyF6k1Bi18g9xvY70GbSSok0QsrfLDm+tHq7MTdanmGr7NcESDvVjHMSC8qE6AUSbugySopEqG1V0YanKp10b7ffWsdwgjsOA5WoGh+TBOFuFt5C0iSDoKfX37kLbeS3lUdPSOdJ+AvIRcIUvRM8/lT3fccNhaEohSZAmgORxoCA+NR0bgp+3ulOrQpuSsT4VHhXDZR3nMqVAnuneOsDYecU2YnjyW0FY0UoQk+mpH3zpBxPGSSddOfj50fY33MRmHULBtLRKmdFK3Vz8k/yj5nrUblysxIBkjWSSPGfvehVldToTUzt1EJTqs6J6T/MfAT6mKS3+sas1u3FKWexTK51jUDkCSeuv2K2wzEFIVCgR3u8omZPPMesiomWOxJOqpAkjfNrvUkA5lKSQFDmNJ2Ou3xpatWobJ/mjrh95nSFDQg0t8T4aFKeuEpOcKhfRRKUnMn/cJ8QapYRiBYXGvZ85/L/UPDqPM1Nj+IPZ3ko1QCkn1Qk05P8AFuLI0YPw7h1xVuXiYTJBHTWh1vhCXCsEwQdKYmre8U0hAy5HCNKzGeEnbYlxRGXLy60bISbWccpKBX9dSkeFkBkLJOlBMTxQrhsbI2pgdxIrtUnaKVnWlLUYEGuAs2ZPuHMWQb11OXTkJo7/AOAS0ApDmqUyZ8qp8L4csJ/EbhJOla8R4k8HZSowRqBtRrVwqJhTh3CXXrdZLhCiTAmh2H8NqbdWtaoKASnxkEfrQ3BuJXWFqKdQRGu3nVxy5uHVIXvJ1A0GopzluOoKBeW5IrBZQtZzkJBJUMuWACdMyhmiNYPLlQG9bLa9DmQY1gDUjUZZOxBEgkba60Yxu6cLhBdVk/kHdT5EDUjwJNV30pcZUkkZt0zyUNpPlp61GnL3KH4+pXaQFRNWFtJbcBSZBHw6jShyj2eUEyTuQe6OkaTtV9TiNCSTA8h+9GYIlh65zVVdsXFiIyg7lWny3PwqW3xI/k3kCBoCOmnPf486vWmD3D5IbQSJjcADzM0rlZqP+KgCD/8AIGdwdxH9Q6p1EdfKpLPBn3iA20tZO0D9TpTBf4U7bqAfA1SNlJM5R/OnZQ3GYctFAxV3CLoNpKkOSvUgnnOskcq0ISZnPiIKtPZheLUApLbZPJbiZ+CMxqHi3AjZJS3nCzuogQPITry3q41xqtF2XFd4RHhQviLEzdLKifKqQqAWO5MXY69QG6pIamO8aZMPx9kIQko0A6UtskF1GcSgHUU88PssOXGYJAQBEeNCyjJ3MsiC8exdlxOZAEjamcXdu5YIzASACR40J4pwZrtwEx3uQoJiLKrdPZg6Gl4iMbFRKWwlsYyWP2gnFXg64cggDarGAtyCAnM4FCPjqo6HQb7cqv8AC+EB0qnkN6vXdyhlsNtgZjOZY3Ou09KZeyZOBue3WPrShSNVDMZbd/iNrEmFE6KacykAqRA0EREkLjraC32jKhlgFbZVK2yTET+dM8xqJEjmdFuVEzbKdmEgpBJkjqmP2PmKV7oRx0LM1sApxWVETBOqgnYTEnSeVEsPwp5D38RJByggzKYO0HnGo85oS/aLbQk5cuZRgmJ0AMj0NMNri63IKj3gmIAgADp57mk5CwGo5Alj8y/iTaUs6DmJ+PWpGSFI8hQ7GbmGRHM1Jg15m0PMVMFPG41iOVTwYeQoKbjf3T7p8B/KflVRLTyXVthCsq5gER3Rony7oAo3YA5iDtNFsTx6GlFSMpAgE7xXoYRykOQ8YkW/FTrbqBHdQYKaK43xwbllSSnY/KgeGJSXVk66TJq1YW4hwhMiNelc+cpagRR2bMG2pW8EsNDUnSsvMPfbdKCIXl5dJq5w9fhl0OFJCRoDGlG79oOvFayUkpkeINNAFTZWwvHFSpnZMUQ/DpXbqUuNdBQJgJ1PPrRVgJLCQes12fGMShkPcp8UfMxDdCLqbbfwo812qLRK0p326x1obfM99PQnXxFdFwnGmXEBGX3RtWo/NdxefEMWQhZz15tamgpY16+HKfLb4UJccHWupY3cMFvLAGZWUacyCdY2Gm5rlN0xCj0n0pDaOjCo19hIXnJBFTWiCrz8ar5Nat26gF7UJmju4ZwLD1lxOkwoUzYKt1m8KCZTvtzqngiuzKnEiYTMeoFGcPxUKzKUiDR4QNmLyEkwZxdZOXDhM6DYRVO1wHRKcxlW9WLnipsKIO4NZa8UBSwUpkDernXH8d+5OGcNIkcHJDpSSckfPzpfx7CUsqIQuZ5Gn25xlKtUxJG1c3xcKU6oqneo43UgtLbTU0c4ew5bjwQhRAOpjpQmzbgbGmTgvEeyuQSkmRExtWLfKEa46jhY8HNocK3My9NCdY8qWsfwLtXVFohKRuVGEj9SfATT3dY5ukCSR0rnWM3bi33I0TpI13IiIH3rTczKi8qmYFbI3ESqbpthBabUVT7y9s3gByH35Bbi6k0SOGZjGs8xGwOxPh986vJ4aCRKSoqGvu/KpVJbYj3UYzRMqYLw+XTndBS2NY2Kv2Hj8OtTPYi20opQISTyq9aXNwshHZrSDoTBrMT4KIBUnMo04sqihEm22YtYpKoUrqcoB/LpHlWlrcQdNKs37OUJSod4DUHlqdPhFVrRCSoZtqSQNxoJ1J767zJjoZrW0uMonnVs2uYQEK9AfpHjUZ4eeAnIPVaZGnMTIoAy1XUMhv3jPw8rtRKSCr+UjfyNe428p5GuXWqGCWq2VghbaogkIVJHgQYOlT4pgTziluMg5VEkCdNdwPWabjrnvqIyXx13AuC2UOkDXkfKnfB8IhgtiNZoBhfDD6RmKSFHerdlh96nN05UXncMiBcWvcnwLkBJcy5juEJFqW0lPc15TWmI26HGGVFQJAj5UvsYfdOKcE5iTqJrQ8H3sQNuQkwKauRQIwqY3I9n7ImSdfGryeEmcuXkKSr3jS5Ly8iSUb6DlWWXHDoUCoGD96VMVaruUY8hU0DVxzHBTJjwqdjhJpBJTOtUuEMfN12mhASYq/xLcFm2ccSe8lJj4Uv7DUxiCb7itxJhgQrMkSG1nOJJVqCmUjkcpMabnxmkW+BSVCZSFeIEwYlJgpVE6ESNa6Nia+3aS4pAczoSpaVBJUmQDm0AKkmRt7pB5RSvcWbDhzAZTpAKyRoIEoWDIA0iedEPrqUcC/2izWzCpVpRuywxIyKAbLRJTmcStRMblISoBXQE/PeijOHsgz/BCf8A6USDsZKyAY3SR61hb1BGM1cn4VQ485CEFTYhKjskD88nyB0Emn5rDGVoC0iAsTqIOo5jkaB4RdBMfxClsRsEBO+wy/oKbsPtippKnBCyJImY1MAnrEVuNWc11F5QEFmJXEvCzIbUoAZopDsm3ENrAQrcwYNdH4qbV+Lt0JJyFXe6bU4tWDcAZRtVCYvVyVnBnE+GLJxT6c4VHPQ11dnAWSB3B8KLpsWxskVDimIt27ZcXsOlG2Dl7mK9SsjBWQPcT8KU14201fdktISkjQ+NGLrjZtLPbAd2uU8Y8SJuXgtGkc6X8Ve4zlOw3l/bs5SY721JD9gXrm4Ke6M7ikK2BU2pEIJ6FM/7h0pee4pbeVboUClKSM6q6BxK8ybFz8OUgqAJIO5AA+goP0zN7jUzjHsdw41YNLWm4KAFZYnwIBKVRooA/MVahvoPhXPH+I0/6YhLTsLAAOuvjTlw6oKtkFRBOUTSsuPhVHuCrFpeW+0NNJrdDyI/xSFxBfrReNhpOZM6062dykwCACRMUDIwFzQwM5P7RlpRfOZTOYJUR0JSNP19aWLa+KTJ+MU1cY2Pa3zxCXQc+UkNqUnQBMgjUjQcqoo4IWdSrKOpQoeupkfCmh0C0ZxRydSm1xAskgqJT/cQPgKjRjh7VROojY6+PPxn41bXwzao/wDOvUo8EpJPwFVxZWCdfxK3PAoUkesJn5is+nofwZoD3s/zI7fFoWVJBSf6TG5/z866hwi8/mRmblDic2aRoNdVCdDI2idaRUcWstLzMgImM2RpMmNAZWYSY00SfnR7hLFS9etHt7lUqnKtKcpAHVKgP+FZZI6qaVCk7udLdaCdyBUeSdAQSaWPajcKSGAkkZlxpvtQZ72gfhnWm2k5oAzyTz6eNV/Akm+QyPBsLumsUUlYVlOZU/lKZ0jx1pqXx1bNuKZcOVSN5H6002twhxKVx3iPrXK+KOAX3711xJSEKiJ56CiKBTYmAkijGLD7Vn8Yq3ygwJ9OlML/AAxbrUgqbSC2dNB0rj/DWMvqxEOEHMVQR4GuicUXN0vKlkZRuT18K1eK3UIoTxha5w9q3lbaQnOdY5nrQLioB+ydA5CfhrWY5xF2du2lwEKJAqn+NSllRzTqCB47ifDSfSl+SB9SO5mK9/iJd3fusJbbC1ApQJBgwd46jKCE6H8tVDj4JJuEZtDC0QFA/wBSZCVj4Hxry/fC1LJkk+6Z5yJJ66T8aDv0kqCZUGYDudBwvCmlISe0aJiVJKFg5VAgBWZeYZkqiepETpQu7s0sQlbrA1IlJUsqA5hKQVTtoYGvvVBh966phVypMpbV2eZI5kSNPJW/Kgl7elxZ5cj4D+QeAO/U+EUhUPI3Kjm4r9T3HDBOJGm3EZGkHqogBU8jzA6wCfOul2YWQSkkpVqPXlXBmdK6j7PuJdOyWfKqEpdDoyPKzPttxvVaEpkokiorFayohSFJA2ok/c5BJ5mvXMQSnmJpgxryDD0KkJ1PPw/nUL2GBYyqEjxrBiqTMmpbe9SswDJqjnOsTmeO+z64dDoTIAP8NIIynzoNhHseuVoUp0hCh7qZBnzNO3tKx9+1S0WVBOZUGRPKhrmOvFpOW5heWTIET0rKubyqLbvsfuggFJSVc0k/rUiPZriBTllIT0z7+Ggpl9neP3L9w6h9eYJAjSOZroLisoJPKhGuppM4j/7Jr6dA3H9x/aillwXitvGVSSjaM0/UU4u8Vuh3KGpb/mB/SmBGIjJmUYFYVB7grls6ibb8IXBAK8s8zJ/arS8BeaX2sghI2k01Wt2lycpmKAe0DFOyt8gPec09Bv8AtWsfrDUG5yfiDiu6/EOqDhCVKOUQCkAaACQY0FAb7EnXdXHFL8yY+G1FrpoKGtA7tgp8qnUL+JQ3L86lZQqLnW5VXimiIMEzTIqeg08ezm7AuUdU6joJ0k+nLqRSW1aqO+n1o9hL3ZEZdOv+aBjDVZ1Lju9SotxGZOpnlI0NIDOBhFxndXmkz3aOcXXHaWjb4VGWAvyOx9DP+6hGEP51STOwB8OZHpVGPOvbixX8xOTE1fU7nQGOLmWxHe26VUVxyyr3irTbSqKcJZUVHVMpGQ858aWry3gj5+YMGjwjB5143BHvRMS75fHogg/0jnhn4dd2hTYGbKeUU6KA8K5pit0lvEmEJ7ukGPGm2+vYMzAFFoWY821CBvahbhTTZBE5xSbf3ORlCBue8fXb5AfGrvHV/wBpdNBKiUwdOU6UvYncy4eg0HppUOV+TWPxKsacRRHuVnl/fXx++lU1pk1KpVWrS3jU7wco/X750A2ajGqrM6Jws+zb2yGi7+UqcAEiVbzpryHpXPsfw9LNwvszLajKD4Hl5jauz8LYE1+GRmQMyhrPlVfiHgZl+3UhsBLgUVIP9XQ+B2+B5VZkVSKXsSNWprPucbaotgt4WnAR1oYbdTaihYKVJMEHcEbirVo4AoTtUgMpYVO3YVci4YE69Zqf/TUztSzwPeKSpTMZu7mH9siD8yKY7zGEtEBYImnIRUkyLuTjDk/yipWbQJMgAGhyeJm/GvP/ABQ3Oxptf6QOMWfaulORgr0SHNfga5ze4zLgKfdGkV1/EMdt3NHG84HUTVEYnZ//AC4/2ij4tXUzV7i97Knwq6dI5oH1NdUcQCCDStZ4/atklDeU84EVaXxm3rCFmPCs4MPU2xIl8PLz91yETtl18poL7R3A2022FRM6dYFHv/GKP+muK5f7SMeNxclJhKWk92DvNLckCbjQA3GX2a4unti2Fd1SP+QPj96UO9oWLdrdKSDojuj03+c0jYDiBbdQpJghQMiil48VLUo7kn61O7a4yvGtnlKr66pOKqdxWtZbWqnFBKRJJgClR5E3w61QkpdW3mQhacw0jeYPwNFcaxZm7byIYyvJVmzJGmUAwFee3nQa87QPJYSoAJVI6Zup6n6VGu7cZeWCrKpQgqHOqVShsyVnBbQkCRVljevAgrR2pH5iFR16+E/vWNmKUdGjHAWLEc8Na7a0dZOuZJjz3T/yCaQWHykgiUiNNedOXDd/kUOh0NLl4wEXFwzp76gmeXeJEehFFjNGLcRs4T4hKklKzmhOnUetQYgkSI2jn50NwJkI1mDV/HlBnKfezftXqeN8eNjkbRnneSrtQEJ4qhly+bfN0wEIiRJmmV/FrJchV20AfGuMCvRURckVLQtGxHvF8GtnHg63fMkJBhMGTGsDXnEUlOEkknSav4PZZg44dEtoJnxOnyBJ9B1oXcXGZRjaamKgaEfzYm2N3JLdvMoD78TTDb4a0teb8S22AkABQPIz9+dUsLwnOypRJTmISnTeTHwn6Gp2+HUr0Q9MKyqlOxg6jqNKWuZFJJPUa2DI4AHudJtOLrRCUD8UjQa6GvMS41tMhyXIzE8ga5l/oCff7X+FlkrjWZiI86sN8JySe0lEJyqSmZzeHIUz9VjX3/7iv0mQ+v5Eu8R37D57RteZyDmEEZgBv4kRPp4Usuua1lzbKZdKT7yTuPka2WMwzDn8jzH6+tZVfYHRhXf1I2I/8AcVtMIUp5UFCYmCTlUodOU0Sx7i20fUlQuAAnkUqmuc8OsF17sRP8VKk+XdJn0ifSqDrRSopUIUkkEHkQYI9DT8bFepM6A9x7Tj9ujMUu5iTp3ToKv2eO4etRDjqmxG+UmT6VzRNazTznf8xfxLOwtYhhisraLgqJ0ACFST8Kv2+BWyRBdkZp1QZ9a49gTsXLR/rT9a7Ia8zzP+o5vHYBd3L/G8LHlUkwRjeGWrZLnbQDvKFBI6a0KtXrM6KvEAmeSoFEuL25s3fBM/A1yWneH5+TOhJivJ8RMTACdPvxaue5iDKQExBSr4jXWlO84Jt1Er/wBUYMjbs1f/ANUuVsKoZi3cQFAFCHLDg5hBk4gwfAIXJ+dUbtcKIHWsw20KlBcShKhm+oEeJAHrUL6oPiaQ4j8ZqR06cENWjYcVcXCWnCmESCYmcx8+XlPWlG2hOZR5aDxUdh6b+laWjXaLQkn3lAT5ka0Kd8j6jMhscR7jQrhTDkulYxJKyZIlpUAnnIVrW7+AWCz38SQf/sq18JzUOVcMqeNt2KUpzZEqHvg7BRPOTVRzhlYKU50ZiCoiYypH5lHkJrRnXptRZ8c/5dxhawzDGLZxAuUOLVMKCFhW8jeRpSW4mD9KuOcOvAgBIVIJBSQQQCASPiKrP2i0dxaSFASPFPUEbx97VzZFeqMJEZNES7glyM+U7K08vGiWJ8INOuF5y+aYUuCULSoq0ASTIMEEpJpZt3IMimDGU/iLZLoHfZ9+OaDHe9FRP9xPKtXuLbc3t8LQkZVX1uUxGmeT8ulSYjYsKbQg3zRKdJCVnQbcqUKwU69VFkXPQa2SavWWAuOKypKSfP5zFH7PgstIL7ziQGxmCQCcxGoBJ2E0psqKaJjlxOw5Aagq4ufw5yjvEJCVc0ydVhSRunfXfQeVUmF28ypLgkKMIMgR7pJUJykwPX0NW5uCpZM86euEuEbd5kOXWbMpUp7xHcjSfMyfQUjJkVPs0djxs2liq7jyiISAlPdygflymRHXWrTXEgTOVoAqIUoydSJ+G9dFPsxsFDQOp8Qsn60Cv/Zc2CezeWOmYA/SKScvjkbjVTyL0d/3+Yt4NiCVJ7FeUJIVuYBkyBP5SKtX2OIQrswnMgJT7iiIUnoobiKhvuClNxDzS53iZHmNa2Rwu0B3rjXwTp9acMONzyHX97gHNkQcCNj9v9oFun+0WpcRJmKtYUtELQ4JEZhlgKJEaZjOmXMYIoszwcl0fwrhBVySvQmN4qJ/gu5ZUklKVpndCgd/AwdqeStcZOOV8pVRjS2yewAaBEGJKlCQe8s68htFecRolxL3/XQFn+6Slf8AyTm/7qpOIKSQdwSDTHguDC9aQhTmQNFUmJMKy6D1HzpQcILPUayFzQ7iomtU11Ww4Qsmxq2p09VqP/6iBRZjC7If/DMf/jFJ/wC4Y70DGfosnuccsFQ6g9Fp+oruqLGQO8NqgVw1YOD/AN3Z80jKfimKqXnASYlp64b6ZVlQHoqTUvkNjzkEjqMwhsVie8S2BFq9JGqD9K4mK6ddcFX7gKW7srTEEOgp9NjNI+M8KXNqqHWzH8ye8n4jb1qrw1TGCFOj/fuK8pmYi+xBVbVpNW7PDXXTCEEn0HzNehI5etEFLOYk6qJSmdOQKiOclIH/AG1TWlStJURMgTInfSepq7iTsEIGyAEj0H6nX1qPDUKWuEiVQYG2sdTpU7NHKpg+4cJCTGWZ7o2BnvRqfDfWI6VE0siCNCDIohc4I8lKZbMDfY6nU7HpFUvwTm2RW/Q04VUUbuGE44zmDymiXhroe4VDZRG/jWqcbStf8SQlbIbURuDM5gPOreFez25eGZQSyk/9QnN/tGvxiiqvZMsjS5bnxQr6yajLeODXKVj5juoGOJsts9mh0qIbdEkEaqKSAB6Go8MuwppCMw7Ts3UA75ZIIJ6CJFXbz2WXadUlpY8FEfUUHPDd5brkNLBHNMKHy5VlYiKDb73/AF/5mg5bsrrrUjucNUgBSsuundIIB9NpGsVewO+LTgO4OigdiDoQRzBGlV7hdyqEuMqQnXQNlIk/mOm+lU0vQachNb/iKdd6v+sn4lwkW7vc1aWM7Z/pO6SeqTI+B50ImmW/c7a0M6qZUFD+1UJUPjkP/bS0lBOwPwp6mxJyKM7BhPAgaSR2ylHlIEx005UI44YXb2+qgQ4coAmdNTPy+NNyr3UQTE9In6RFc99pt6VKaQSdAo6yOcaA+VeLi++UEz1myumIoOotcN4Qq5uEtpEzJMmBlSJMnlO3rXVGOHHymCUpHLvD0ihns1wLsrcvkHtHvd20bHnzUrXySKaTbrUYJMbgSn4HWa3ynDPX4m+LkbEuvcjwvCn2ycxEAGIV8DtQPHuDL24WFB5BA2CpT6HLp6xTS2wsanYePyIj51aKVToYn4/CKVjyHGfqJ2YnKbacwxPgzEtAEMxsShYA05qzAVHZcB4gs5VNttADeQc3+0n411NTJg5pI51sxajlPxP61R+ryGTfCs5Y77Pr6RkQ3p0c59RImm/g7A7thRVchCo0HezH6UzIsyD7xPn/AIraDtBI8JHzrD5TkUZ3xLOZ+1bCQi4S+hOUOjvbRnTufUEeoNUPZ8greLSVQVA/IT+lPPHWDl6zWRmKmoWJM+773/Ek+lIfs+MXzfjI+II/Wmq3yYiDOv42BEe7nArhO0KHQH96iRhtxMdkr1iPrTWFcoVXqZ6GK874xPQHmPWwIvMWDqFglMgHWDV1WIXBVKEkgGiSwdYE1I2hXQJHhRqOIoSfJk+Q21TxOKE6KbUT5R86WONr+9yoTZsSIJWruk9AkSfWmpTUjx9aiUjkQr4GPWnLkKmyL/eTlFPWpxo8OYg4oq/C6ncnsx8prxnB79tQU60pLaTK1SiAPQ9YHrXZgUxAB+f7UA47ey2Sz/MUp8fen6JqlfLckLQijgXvc47dqlR86J2XDV4ppLrDRUFHcKSDAMaAkEiefhVXCcPVcPoaTutQHl1PoJPpXc7ezQ2hKUiEpASkeA0+grcuUoRUYFDCjELDODrlxCVPFLJ2KU6qPircA+VMdtw+prRAbH9WYlXxIo8UcgI8dP2rYND7NSZMr5OzHY6x9AReVhz3VPx+4rGrB7kUj1o6MomTUK3xMJEjrsPjFT8RKf1LfgQYnt08gR51u8FH3kGeoP70RLhjugHp3tD96VrbFcfxAE68jI+Y00ruAmfMe6EA4izcRDDCFCNSteUzGketcvxrB3mjnda7MLUYggpkb5Skkc9q7oqByKteoj78KE8T4Km6t1tbL3QY2UNp8DMHwNVYsgQ1Qkz8n7M5NgEKWW1TlWlST6jlRW34NcTPZs5h/MpxIn0BoFhcofSCCFBUEcwRoR5zXabZ5BQklJ1Sk+6TuORA86rzZmx0V9ydMYbuS2j7ISQpOZR5zqNJ3677CuN8Z3P4i+AEwClAmJ31mBEyfjXXBh6RocqfIZdTPTxoajgu1mexAWCFJVmUTIgyJV1HMa1NiyBAbH7RjryOjCls4lACEzASAEwIgAAbeFWHb0JBVlUfvwocLJYkS4oDfMDA697c/H/Fpu0USCElIA02IP1NTUY7Uk/1YTohRHUFOnmAZqVu6yyYifyxrPrA1qIYOkGYIze9lgHz0E+FWTYgQBsNQNZ+NbRgkiRpvFKH/lqHnl/QmP8AFVDjiwqFMqjXVMKHqBqKt3FiVH3c206n6/f6VCcISUnKEHppmiNIgz+1dRmgiWHMSiIB+X7/AErVeJGJyFX9uU+upA+NRpw0RGVAJEaI+fe2rYYRBSAvKIOgSnzPLnvsK7cz6yi9xGYy5B3pCs6wnTmCImSPT9edYCjsMRbHRZG/nAn0rpf+kErAlSdTqEpA+XWl7FfZo6t8vN3CZKpAUlSSNtiCfHlVGBgCQ0XlqhUaxiQ2gj1B/Wo3r8CZXGnME/qJqW2wpYaT2hCnAIn3Z9RMecVJZ2ZQDMjnuojbUCTSSsMOJqzeEbqP+3KPQ860exIJECT0EEnbqal/ApkFSM53kySPIR6eVTOWgUNAR99DXUZnISii6nU5hOwOgnpMiTFTMvqM92Y6ED4awfjUqrH+ZRPhrEePX41ui1QmISRG3L6aVnGaXE8KP6tPH/1pG9peK/wEt5kk9oCQNx3TE9JnSf8ANO6FqSruoIB3JUPmCZNJPH/Bz144haA0EJSRE5TmO6iQDM6fCnYgA1mA5Nag32V4SSpy5I93uJkTqRKo1GsQP+410RRUNSrT+0g/WgfB3CYtWoUFFagUqyr7hHTTQ7EgnUZlbSRTEGY0SP8AcfD18OlDl+zWJqmhUjaeSod1QPLYjwjc6/vWOszMcuk6+ZOnzrdDGoBVrMx4z48q3Q0nZQz8wImPDb60HGbyqUDhyFaqkTvDiwD0kJMGoBbhBhtOVO8lSjsdgD/neipVyDZAB0iK00I1BB9D+tZxhBzIWgCJ1j9eXLSoySIGhPiQVRPhGtTJt0STlA3kE9eo8fKtxl3hJjxn6D/0rOM7lI21nWRp5kH7iqly+MsAgdRqVeBEAmfAj4VeVlUdTl/tP+K97FA5kHxGvzFbxncpyrjXCuzum3k7O6n+5JAJ9QQfjTZgNylbCVEDu9xWiiQRyOXlGtXcd4fNz2XdjIpUjSIUBqI6FI08TRGxwNtBJyyVAZuhI/NG0+NNZuSBTBGmuXW2SN4+o+lShgDw8q8rKECCTN+x8TI661vIrKytgyNShz+k7+NSNweQ+VZWUIO4RGpkCdiPvzrBbjlWVlFAub5Ir0CsrK2DI1uR5V6nX4c5rKygvcZWrmyWhGwrRxhKhBmsrKOtQATc8SyBoJ+/GakbQBr+prKysE0mbKSDrpFZIrKytJmATEp8a0WyCeVZWVsy572cRPy2rDA8pisrKw6mjcwHxNbKT41lZXTvc8AG3PrXparKyirVzCaM17LyI6RWv4ZI5AeQFZWVk6zPAgTECvFDp+lZWUMMTA2SIn785rQtRynyisrK4idc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graec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20000" y="533400"/>
            <a:ext cx="609600" cy="609600"/>
          </a:xfrm>
          <a:prstGeom prst="rect">
            <a:avLst/>
          </a:prstGeom>
        </p:spPr>
      </p:pic>
      <p:pic>
        <p:nvPicPr>
          <p:cNvPr id="1026" name="Picture 2" descr="http://nimg.sulekha.com/sports/original700/senegal-wrestling-to-riches-2010-7-23-10-0-3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30" y="2590800"/>
            <a:ext cx="2505772" cy="3579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196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0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La match dure pour cinq minutes.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La match termine quand un homme tombe sur son tête, ses fesses,  ou son dos.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Normalement, quand une personne gagne, il danse et chante beaucoup. </a:t>
            </a:r>
          </a:p>
          <a:p>
            <a:endParaRPr lang="fr-FR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Règles </a:t>
            </a:r>
            <a:endParaRPr lang="fr-FR" dirty="0"/>
          </a:p>
        </p:txBody>
      </p:sp>
      <p:pic>
        <p:nvPicPr>
          <p:cNvPr id="3074" name="Picture 2" descr="http://www.discoversenegal.com/gifs/wrestler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912753"/>
            <a:ext cx="4343400" cy="2910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086600" y="914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01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8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fr-FR" dirty="0" smtClean="0"/>
              <a:t>Équipement</a:t>
            </a:r>
            <a:r>
              <a:rPr lang="en-US" dirty="0" smtClean="0"/>
              <a:t> </a:t>
            </a:r>
            <a:r>
              <a:rPr lang="fr-FR" dirty="0"/>
              <a:t>N</a:t>
            </a:r>
            <a:r>
              <a:rPr lang="fr-FR" dirty="0" smtClean="0"/>
              <a:t>écessaire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1" indent="-457200"/>
            <a:r>
              <a:rPr lang="fr-FR" sz="3200" dirty="0" smtClean="0"/>
              <a:t>Les gens</a:t>
            </a:r>
            <a:r>
              <a:rPr lang="en-US" sz="3200" dirty="0" smtClean="0"/>
              <a:t> </a:t>
            </a:r>
            <a:r>
              <a:rPr lang="fr-FR" sz="3200" dirty="0" smtClean="0"/>
              <a:t>qui jouent la lutte en Sénégal utilisez un domaine quand ils jouent la lutte.  Aussi, il y a un frontière dans le domaine et les gens ne peuvent pas sortir la frontière. </a:t>
            </a:r>
            <a:endParaRPr lang="fr-FR" sz="3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1" y="4565186"/>
            <a:ext cx="5410200" cy="1816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97527" y="485001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254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90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5091953" cy="3923853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Les </a:t>
            </a:r>
            <a:r>
              <a:rPr lang="fr-FR" dirty="0"/>
              <a:t>joueurs de la lutte portent des vêtements traditionnelles historiques de </a:t>
            </a:r>
            <a:r>
              <a:rPr lang="fr-FR" dirty="0" smtClean="0"/>
              <a:t>Sénégal. </a:t>
            </a:r>
          </a:p>
          <a:p>
            <a:r>
              <a:rPr lang="fr-FR" dirty="0" smtClean="0"/>
              <a:t>Ils </a:t>
            </a:r>
            <a:r>
              <a:rPr lang="fr-FR" dirty="0"/>
              <a:t>peignent leurs visages, portent les perles, le short de cuir ou tissu, et les bandes de corde. </a:t>
            </a:r>
            <a:endParaRPr lang="fr-FR" dirty="0" smtClean="0"/>
          </a:p>
          <a:p>
            <a:r>
              <a:rPr lang="fr-FR" dirty="0" smtClean="0"/>
              <a:t>Ils </a:t>
            </a:r>
            <a:r>
              <a:rPr lang="fr-FR" dirty="0"/>
              <a:t>très peu portent, avec pas d’armure ou du chaussures. </a:t>
            </a:r>
            <a:endParaRPr lang="fr-FR" dirty="0" smtClean="0"/>
          </a:p>
          <a:p>
            <a:r>
              <a:rPr lang="en-US" dirty="0" smtClean="0"/>
              <a:t>Il y a les </a:t>
            </a:r>
            <a:r>
              <a:rPr lang="fr-FR" dirty="0" smtClean="0"/>
              <a:t>danseurs </a:t>
            </a:r>
            <a:r>
              <a:rPr lang="fr-FR" dirty="0"/>
              <a:t>de </a:t>
            </a:r>
            <a:r>
              <a:rPr lang="fr-FR" dirty="0" smtClean="0"/>
              <a:t>lion.</a:t>
            </a:r>
            <a:r>
              <a:rPr lang="en-US" dirty="0" smtClean="0"/>
              <a:t> </a:t>
            </a:r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fr-FR" dirty="0" smtClean="0"/>
              <a:t>Vêtements</a:t>
            </a:r>
            <a:endParaRPr lang="fr-FR" dirty="0"/>
          </a:p>
        </p:txBody>
      </p:sp>
      <p:sp>
        <p:nvSpPr>
          <p:cNvPr id="4" name="AutoShape 2" descr="data:image/jpeg;base64,/9j/4AAQSkZJRgABAQAAAQABAAD/2wCEAAkGBxMTEhUUExQUFhQXGBYXFxcYGBcXFxgaFRcXGBgWFxcYHCggGBomHBQVIjEkJSkrLi4uFx8zODMsNygtLisBCgoKDg0OGxAQGywkHyQsLCwsLCwsLCwsLCwsLCwsLCwsLCwsLCwsLCwsLCwsLCwsLCwsLCwsLCwsLCwsLCwsLP/AABEIALcBEwMBIgACEQEDEQH/xAAcAAABBQEBAQAAAAAAAAAAAAAFAAIDBAYBBwj/xAA/EAABAwIEAwYDBgQFBQEBAAABAgMRACEEEjFBBVFhBhMicYGRMqGxBxRCUsHwFWLR4SNTgqLxJDNykrJDFv/EABgBAAMBAQAAAAAAAAAAAAAAAAECAwAE/8QAKhEAAgICAgEDBAEFAQAAAAAAAAECEQMhEjFRE0FhBBQiMoFxobHh8JH/2gAMAwEAAhEDEQA/APK+J6iqOIQEgXkmiHFHkqAgzQrFPJIASI51n+zss3UFRYLqIga1Apvwz71UqdxRCQJtQSSEc20XeGNhVjEczVni5bAARHnQNKiNKd3prVsPqOqEVVwqrkU7JTCWzgNIU8M2majpqrsFj0G9WUJgDrVNKoqZtwlV6Vy/Fj4/3RI8uuuq8M1C6TMCnH4KEnaRSGpS/k6hJKZqZCxFVmXykWpilU8JuHRzyXIvKX0mow2YJNhVdt0jekpROpppzeSkaKUQ52N4McTiW2QbLV4j+VIuo+w9yK1H2sY5AdRg2Vf4TAFhpmiI9BA96h+z7Ffc2H8UpAJUnK3Noib+RP8A8isc+pTilOqMlRJ96GS2qXSK4lTt+5xoKymNKaamQ4QmBan4NMmLX5077gZfrMoKN6tcPcOdJ5VbewxUkgpuNCKG4YEK0IrS/GV+SS2qNjimm3W/EAFDQisViFkKI5Gj5x2VF6zjypJPOpzaYy6JF4mQBAtXGwk3UaiQBvV9tLMXJmkMNQlncmnDuOtOhjrSzMcjWGOFTPI1ZbbAZUqSATYfrUbSWlEBKTJqbjqwkIbTtc0si2JLcmUGct83KqwRJgU5Rpza4IUNReggSVkv3NX5TXK1WGfC0hVrilV/TI8jIMC5prTWZUClhtakw1lzNR92UauERmKwxQb1xhGdQE1JxB2VVDhlwoGj7E3XIlxmGCNDVarGNezGdqrgUUCVXombXANcbNNCTyPtUzGEcV8La1HolR+gqqexSBRptTYhhafiSpPmCPrUQQeR9qSXYRTU2GbJOlQxUyHSNCRShi6dnMSCFQRFOHwVx90q+K5511AlBilZbG7k/wCjK9KuxSimICmp+H4YuOJQPxGJ5Dc+1QRWj7K4VISt1R8QslO8/v6VkNGPJ0Xu1GOhKcOkjK2ADG9v+PnWbBmraOE4vEuHu2HlyYkIVHqo2Hqa2/A/snfIQrFOttBWjbZDzyuYAT4R5yQKqncWvIzkuafsjzxS9BR/sv2dcxbuUHu2wMynVJVkSPMWKjsJE3vXpLPDeH4KS0y2pSbd4sl1RUAJCSCATziEjS+tEuG8XexKgMoQiJlXLolMAD93o+PgHKuXyVMH2b4W2mAFOKSDOdxwFZjWEkAegiqrfZnh+IBDctqV8JClKj/Sv4h60Rf4Lge8UoJKlzISFqS2OZISQKo411gGAmINlJKgQekmllyMuJgO23Y3FYMZ1AOMTAcRNuWdOqPmOtY5JTN5ivoLgXHitJachZAiT+NJtJHPY/3oBxPsXgH3CkJLRcnItFihYklKkE5VIIkiIIykTpCM3Bs8sZOGjxZpqUu4TkqiPH+xysIsJdWIM5Fj4VgcuR5jb50L/hrX+ZWBsWIfw0eFJBqJGIZGxqT7gz/mUvubH56xthHghSpWcJhKKD8SxYccKuZo6622ywlIV8ZuaEuYdiDCjNKXf4pRKBNOwkFQB0pMtSqDYUmQlLl5y1khG2HG30JECbUqgGJY5H2NKqX8g4/ADbVBmpi6mZiolCmVNxFjNpUWVOpJ0qR10RGUVSFT4g6UtbKxyNxb0LvE8qnZ4hlEBKfUVRmlTUJ6svgMMceUkWSj1B/rRjhX2gYhgkoQyZ/MlR+ihWPqfB4VTisqEqUo6JSCSfQUytsV5GGuO9qncUSXEtifypI+pNS9ngp9wCAEpF4F+gHU/pWj7O/ZwqAvEhZVqG0lKQOi1TJPQAeZrW4Ps+hie7YaROviKiY556bgMsrRmX04TD+FWHacVqSoFUeUk1VcZwDni+7tg7JSXEH/AGqAPtWqxjndme7bnchCD9L/ACoO9jcItXibbC94Cmle1qLF7AiuGYIHxYdy/J1U+lW8T2ERmSnDOqStYJLbsKje6kgEcvhNM4rgUgZ2lEpGqVap6g7j93qcY1TTzniuDk8gm0DziTSPbr2HWtrsAu9kOIBZT91WY/EkApPUKmK4eyHEJj7sfVTY+qqM4rGur8QeX5AkR86pYd9JVdRKtyVGa3CI3qTDfCfs9SlOfFOSdS21t5riT6AedG8OcFhRLeDR/KpYzLPUFckDyrN4THvNqypdUkHcG/lUj2KZKiVtrdO61uqzfLamXFdIVuT7ZuML2oZUoAhLgIm4UkADWDNr7VVxvFUuf4bASw0r/uuT4lD/ACwrZJ3isw5xbDJQEtMkZj4yTKwNwkn9ZoTijeQSRt0FM5E1ENs8O8QUsgpklMGUxPyA+c+Zqzju0ISnI3b8x3t+/TbqCd4ispCJISBAAoY+5ekc/BRQ8h5HF1HwoOus711eJBB2IoDhnACCrQGrGPxKNUEUOWjOJe4TxHJiEGbE5T5KtRrtMt5SGksEJcU6kpUPwjIoqV0IBrAYV0l1A/nT9ZrSOcXUXMyMpyyBMkXiSBvoPnSchorZtuIYBGLw5YeEyB4t0rAs4Os+4JG9eNYvgDja1IWUhSSUn038jr61r3eI4rUvKA2ypCRWb7VFx5aF3UvLlWqwKssZSY3gx5JFNd9oWaS6dlAcIP500jwqL502qp9we/Ka6MC6NQaz6Ei9lksZ/wAURzriuGgfjBqF3DLWfCJjWk3h1NyVWO1Iv1LSTeWiRDOcnxBMWqq8jKoiZjel93UqSNtaY2LGj7AbbmdzilUeWlR4ieqy+8w0lNySo6UNUKea5lotk+I0VYeSTEU7D4Ym+iRv+g51Y7lJ0XB2kEg+qZihTex4tKLTBpFEuA8GcxTmRsEnU8gOZOwon2f7KLxELWpLbM/FIUpUGCEJB6amB516DhXmcG13bCQkandSj+ZStz9NqZLyKotlPg/2eYVkZ8UrvVa5ZKWx0tdXrA6Ub/jeFwwystoQP5EpSPWNazeK4i46Y51Lh+FCMzptR5eCixpdhH+PvvGGkkjpYe9FsLgFZZeWR0Bv5UKb42hoZW0ADnvVd/i+fe/ypkwNeEHHsCwbZ1fI1n8f2dC7BxChyNjVRzFmZBqT7wYBm29B0zU0RYfs6tkyXSE8icyfe8U1/s8lSluLdVlN5bIIHMqCkyn2I6iibPF2gIgnnOlVMUpIBW1IgXTMiKFI2yHCYTDMkm73LvFWHTIkAH1JFXWO06mzCAlKfypSkD2ArIKxMJQrzCh1TI+YpKxYzEk+VK5NdDJJ9mo4k+0+CsJCXEiZTAzgbEC09aDh4AbQRQ379GhpvC3MyT0J9gaylZnomW6oqgCJ3otwfhpctmgDnud6opTYnlTsM4RJvpWXYfYIYrhoQvKVjqRoKGYrC5dCFJmJ51dGF71FlAK5HTzq1wvhcoKXF5U3MxIHrTVYt0UsLkgoUJBoRxTDhtXhNq0OIwuQTmCyBAIkTyMGsxxFRWDlEnlSz0gp2DfvBz+Gx0nlNj+tHeH6VnMKnxX1vNavgzRWpKAUibSowOdydNKVGVsMYbDhSIJMEexoF2nStlKFC0mOe1vpR1OPZRYLUpYURCE5kwPxBQ1HpT+LNF3DqcbTnLZBUkiCAdyNrT7UylFrQZY5x7RgP4o7z+VcPEXTqT7UXGJX/kCmh9y8spih/Ii7BSsQpJ8JiaWMeUYmSav8JbK3MmUeLU8uddxIIW4hKQoTlzfWkitI6cmm2CFvKSCAbHWo0wE9TUuNbyqyzNV0imic+R/k2h1crppVQiXvuA5mu/cUjUn97VbAqti8Rl01286ZxSNyZDC3F5G05jyGgj6DzqRfCMQFJBQStRASAMxUdgIm/SpuFuFpJhSm1q1UIIjkZ0qcYvENS4ZWlQySqVIOa4IM62kHpUrdlXjSinf+v6+5XwHE8QyogA6wpJSdRYyNQRFGsFxvvl5VJg3uDIte/LSgyMU2sHvkqSSZztkX80KsfSKu9xDedh7vMuqCnKuJ1y6n+29Np9gi2ujV4UBIkj9/0qPE49RttyoJhuMpUAL7CrgxaD/cRQpopyizjy9xVJeIINWnHBQzEmDNIxggxiKtJxFqz6MRBqx95tW5AovjE3qy2/uLUCL8UlY8Jo8gNFrF4XvGnsnxJXIHMQCQOutZ5Lh8yeRB+laThIWBJtmJURvegmIQGn1cjceR/vNF7EeifDcKWoSpQQDtqf7VpuFcNZS3lTBVuVRP9fas0OI3MVaYxxME0ypA7DOJWhAylMbG9t99Yp+HWBcRWb4xiiZM8vpUeF4pFbkFB9TsLJSNiDT2CsQQSUE6bVT4bjBrE9KJJe7tyB8K9R57/OsvI1lfE4oBSr7UMw0ypUxrHWocWrxmnsNGZOkD6UI/k9izdLRCcJLub8JGZRGoAIzKHW9E04kuJ7tKj3CFEpBACiVbki/z3qrimyUKAiTGvQg25GouGuRaklGpFMc6jrsM4QBJFgBpajiHVJEg3AjzB1HUEVnmlVbTipTlPpTpgaBalQSJNiR7VwHqac4PEfOuEVSkc9sdgz3aipAAJ/WoU4dNzFyST5mpBSo0guTZXVw9smSml/Dm/wAoqzTq1IFlM8Ob/LSq3SrUYHxaqOERKitW2nnuaIg1ScXBiswHHVUhi3MmRKgE3m02Jki+01Cpc00uQKV0+wptdEhUg6pIPNJt5wrSus4RKlSlyCIyhSSnTToarJO1SqUKTh4ZZZVf5RT/ALf4DnFMU46UB5AQhCYztSog3lWUmYNpTpItFUX2nW0haVBbWy03HQKBuk+fuaopxak/Coj99amwfFi2FjKnx2VayhuCnSlXJdhm8Utxv+f+3/4WWeI5xFs3PQnp1pq3iQaqnCTKmoUkJzk5gCnWUkEgkiNta4l4qE9K097BBtaYxx29OD9RKjemqXyFINdErmINW+DozKzK20/rQlQJrQ8PR4QOUWovSND8pB9pYFiKzPalsB1JToQfl/zWixFooD2iEpB5EH3t/SjFjZVoCZqtYdyKpJqww2VGBRbIRRK+hSwY0if3+9qn4U2gQVAE9b66VA8Ak+E6b9RuKsKUFQtNrAKHIgfQ0vIolsN4PCqMwMoP6deVSrTC0ybWmoMLjiUAcrVRxOIJJvTuSoPEWN+M9Sf386vtMlRgfuKFt3KepP6UewfwrI1ijdRtCKPKdMaMKmYzieVBlJKHCnko/P8A5oiwklQjWabxtqF94NJAPnFqWdp02PFJxtKhnfFPlTRiJ0pMu5qttsg6i9GgWRupIJtTQKLvJ8E2KSn2It9Iqu84UZUpA0E9ZpvU3VG9JVyvRRpEUWU2CskwISPnUTpBQZIJ2igs1+wX9PV7B0VewXDyttxcwED3qLC4NbgUUicok0Y4Sj/pHf5lJT7wKukcxnwKVbRxSGj3YaBCQBMa2B/WlTcV5MY5XAsSBJYdj/wNZ7ijSkLKVApI2Igib3B86+sHMYn8teLfbRwId6MY2PCvKh0flWBlSroFJAHmkfmqUroKPKppFdccFRzU7CTNG1dzVEmulVGwDjXDSA/vSVesYnwJvEwDr5bgeYo7geCLLfeNo7xB3R48s7KAuk+YrPoi3yrZ/Z1xVWHekG0wZ/KqJ/Qx/L1oUk7ZSNyXFEJ7K4hy/wB2cPXLFV3OzziTBYWD/wCJNe9tcY/MAacvHtHVFW4olbPnj+DvpXKmVJQCSLHlAOnn71Ky0UquCPMEV727xVsGEo9T/esB9pCy53S8kZFKSTECFiRff4PnU8kfxKYpVIy+KMpTQ7irIUmOcfKrTLkg0U7IsNPYxlp4BTa86SDzyKKf9wHvUoI6Mj0YzD8KWpQSkZlEwAJk/KieK4f3Dfi+MkpgaCNfM1692oRhuHsSw2hDq/AhQAKkyCSvpZJA6kV41x7ElSpmYt/U+80ZKKIx5VYIeN67hZm2+o511Avfet72S4CGW143EJ8LaFONIOqlJSSlah+UGIG5vpqu5OkN1syWHlKiKlU0SasYHDEgKP8Ac1PiHABRUdDWV2cIStKUJKjOgBNGE8MxLd+5cE/ym9bD7FsLIxLygCJbQmdikKUr5LRXpLuJSNhVoq4kJNqVo8W4fwXFPKhDJROqlCAPetjgfs3aLeV51Ss2uWAK16sckfhpo4qBomj6a8GeST9zxLtH2YXw54tqOZtRKmXY+JIiQRssSJ85qkMqtDB1t+717H2uwaMdhiyoZVA5m165FgETG4IJBHI14ZjsA9hnS26nKoXjZQ/Mg7ipTi4v4KRdoMYMZgUGwNprUYXsg+poLCkK0yDmnmDWNZfFuetbPst2pU2nulGUG46HpRioy7C5Sj0Z/HMPNuKKm1ADWQYjzqNnDPPABtpRB/KkwfWvYuHsB9uXgMihoY8Q29KKtd02IQAANALCqLHFE3lk7PHeGcGxzKjGHUcwggxBFaNrshiX0hLmRhuZypuon9K3a+I8qjPETyFU2TBbPZLwiXJMalIk0qLjiZpVrYAY7xCd6oY19taVIWApKgQpJuCDqCKEKwveSUlaeQmq6cMoz4SQLSVx8q4vu14Or7f5MJ2s7HJaOfDrlBJ8CtU+S9x536mse9gnE2Un5g/rXpfaRWXKmALE6zO1Y7izgi1FTTVozxAACNa5PvRXhHCl4l0NtiVEEi8Dwibnbl60NUCCdiLRyi1MnZKUaFpbffoOVJCdveuITzqxYC29OKMHP2o9wprJkUokAkFRGoBN46xFD8Bgio5labDn/ajJVIiklL2LY4tbPTDjkJCUhUiAAZmRFjNNc4mkWzCaAdkH0utqaUJW3Ec8h0PoZHtWg/hydcs+lSl9S06odYfki/i6QdjQ7j/GhiEdypQE3HQi4+cUY/hzahdCfamtcNbT8SUgbaUH9VaqjeieYomDzmuYJ5YcC0mFoUFA9ReiXF8OlvFPNj4QqR/qAVH+6heI8KpFUi9WCSL/AB7jSnye8UZKgocklIIH+m5H7NZnFZgfEn11HvvU/ElHNHkfcUR7OcLLzyGwDeFLjZAN/InT1FTm6djR2qCXY/gqT/1DyCQPgSRYx+Ijccq0PaTiveYZxIm+VPupMij6HMqsqG4A/CCJ9qF9sGScIs93lIKDbT4xrSQ+o9gvHuzGJsgUPfk0RwwJRpaoce0Msg35V09oRnpvYhfcYFsC2fM4f9Zt/tCfarz3GB1qvgmEttJTB8KUg6/hAFMD7Kz4VpPrPyqX3TSpI3oq9nHuPJ51F/HBzqyvh7ZGiZqNWAToAn1FL91PwN6MSM8cEb+xqhxPENYlGVxsqGoMGUnmk7GjYw+VMGL7C1RuYaw8RHO01n9VLwZYUeUY3BlpcHzB0zDYgfvSp2nIvW47YcGDuHzoH+IjxAgagfEPa/pXneHe2psc7M1R6J2R49/+S1eGCUydDqR5GtM/xZtI+KfK9eSYR2DY31HpXoHBne9bBCInWOY1FUyZnBKkIsSky2e0KJiYpp7QI3VTlYEkSfpTBhUEwU+Vql93LwP6CO//ANC3+au05WBT/lJ+VKt91Lwb0UStuKA0T05eU1XGKULEAmdharaGZ2g/KuoZBN0qkeRHpXGWMJ2uXmdvskfMk/rWK4mRNpjrWz7XOTiHBEQB/wDI/vWb4Rwo4rFNsi6ScyzyQLq8rW8yK646ihJGx+zngi2mDiMqSt0WCjEIFxt+I38orO/aLww96MRlAziHMpkBSYAKjtIgf6a9QYfPwqaKQLDKcyY2EVW400ktGAPiaJBEWS6hRm3SoLI+XILgmqPDUNlVh8hRLB8NSLrudhtRjtbwI4R3wg90uSjXw82/TbpHWgreIrq58loksaT2EgkU0pgyarpdvUoekxqeW/tQKBTgWL7jEtuH4ScivJZAv0Byn0r04t7hRnkIrx9xP4VWFpGpjcxpNtCZr1Hg4QtpLraVAKuCVGSASAVdSBMRUcy9woupxKYgqOblYn+lU33hF0KG8qAEdRrT1BDissIn5+tv1qdeCSBGUKIncx9TauZtsekecdpmcmIzhUhwAhRgyR4SLcoHvQt8TWx7X4ZC2FKzt5myMqU9bEDna/pWIzymuzDK4k5rZVxuHUtxCUglSoSBzM/3r1Hs1wI4ZuAJWoeNVpJ5DoJNAfs8wLbrri1/E2kZTe2ckKPnCQPU1vsrYmJMbzP/ABUs0ndBgiDD4MJEwoHfNehfabHIDKmySSsEZdIB3NXeLOhCSuSNgAYk7W+ted4zFKcWpSjJNNgxXt9AnL2InVQmBttVfgDKncS2mCrxSQNcqfEY9vnUGLxF8qbnp9BW77D9n3MPmddb/wARYgAkAoTre9ibT5DrVss0kJGNs0LWLXH/AGlRvOv0pNuNz8EK3Mf2q4t5SYywZ1lRt6RS71c+KD6fS1cRYjC0K39CNaSkEEkT6QfkalU0DKlAHoE3rjWLIF0R0sCfc0TEYcVFyDy8OnpXVYgixjncRb3pwxaZhzKgkwmFAzvcHf3qF9ppEqUombzPLahb9jUSkpic0ehNeYdseDBh3vW7tLOwshRuUnodR68q3yeNM5gDMc9vpU+OVhXkKbIQUqEGSUnzBOhGtGGSnZnE8iadrZ9kMXJU3Jg+MJG6hAUPaD6GsjxThysM8WyQpOqVCCCDobb8xV7g+N7p1C+RCvTQj1BIrtdThRH9WelpeXoGx/7CfWriQqBP9fpXciVgEGUqFjJuDe3pUTfDwk+FxaTsAbHzG9cOy2hi3hNnE/8AqT86VXCojXKT5j+ldrGIVEqHhcKRzy/QmqKsA4kyl1Zm5Eg/U2q++QlObNCQJteetDMRxpPdrcQcwSCfCAdpvPmPnQaCjA9qHiXnjF8xHtb9KK/ZlgvA+8YzKIbTqLJ8RuOZKfashjeLKdlS05c6iSoXTJN9Os1rOw+Ow/cltSZIUTmV4QqY8MnlA966sqahRKMk5GzbdAUCrvAdo7wi/pFXHnk7hSknaLes60DVxFts2SQLCxO+8Db1q2040rbLO9wZMRY2m+9citFmhcRYYxDa0OohO0qGa2ihfwmvJuO9n3cMokeNqbOASL6BWwV+xW04lxthtZS2gqSBJVa86ZY13PtQbiPHC833SfhPxTuQZSUg6aTrVMcpJ/AsopozGGb3UqByGvvoKujEhNkgAHlv5k3NMZ4U5PiOUdbk+QoongwA+KehEV2pWR6BKl716d2FXnwaUmfApaeQv4wNeSxXnGMwxQqLRqCJvzieX6Vp+x2IWEOJSuBKVGYiCCCTIjRIqWaP4jQds3/3WQJuOUz85pmLQqDlUkcybkekGTQNbqUAqClE8kzcxbTWZtNri1QYzF5kBRCwV2KQCDpvmi3lXKkn3oq7APbDiPeZkZpSmQCbTGp9x8qyzJkfv1rT43hrQ1+E3KYTPIlSiokeQigeJabaUO6aWU6iVSJ+QjzmujHJPSEl5Zovs5fShx0KgBaUwVaSFcyI3rc4/GtspzOKSB0ElXIJryYYwi6lhI5C9WMZxGUCDm2EzoeXL0qjxRk7bE5NdF3jvHVPqJJ8Ow5DlWbxWNOgtUgQt1QQ2JO+wHma1fAuyiWiHHocULhIkgGxBEanzgdKOTIo6QIxbJvs/wCzmUjEvDxatpO0/jM78vflW0VjFhRSQBJgeIEeetZt3HuOSENpjNBPik/6kn8v1pj+CbRdaJsblSzf0Cba9a45SctlkkjVs5LqJAPORvvbSo8W+htMrcJvYJF77RWZ4TiMylBpBCbiQCEgxBOZRudomaMuuASkFJVzVCgDtM0Al5la1AFNk/zTJ850pIbuR3ZtvmAnyrPNcdxbZOdgOD8yBfqbSJ9qJfxPvLhp1JiZMW252rUYe/hEqVMAEfhXYefhF/eupSpQ8baVgTBCvpNcPFwYlOuh1mPr1jSocPjySYS0nymT1m1oHXTpQpB2TshB1ZggDwhKVT686MMpEA6fymLdKEqx4/GQnlfXyA1035VVxePBUEqWqTcASJHQc6K0Bqyz2m4G3imSglKXB4m1SLK5f+J0P9q8raBAhViklKvMaivQniwsp74kE2AUpUn2is7x7hwS/wD4aYQtIVeYn4SPFvYH1q2LJToVwv3ND2O4oFM5DEosDFyCTEnpp7UeU+SZBMRoB8+tYnDf4MKGZJ/MlP1JtHqJo3gsW04lPf8A/c/EE5glUGyoncbXiYpMq3YyS6TsPJcBEx9RSqJK0kWNvX+tKp2zA5xCVJKYsoAkX9L7WoRxRxAR3YKUpiDpJKtANyq4+VaEOAaC/mPqB0NMWsKglKSRcEiVA/yk0q7Gs8zx2AISEJSTe0AnWrvC+DOltSVIypI1VKAT0J31rdOKXYBMTygW6ioXUrIgtyOsQZudfa9Xef4JrGZvCcEcTCe/BBnwQpaeon8MW0vfWpDgVoEOKQCZgIUuNh+L01O2t6PgZZzJga5pHprqahexDYBUIJECdbiRPnUeVlKMVjeGv5lZ0KkxoCR8R0ItOlT4TCBuCuEkaD01PM/u9a9nFOZcwuNhqrzy1HisMHgAtKhOkAaiL6TafmarCcU9glB1ozgDafEb+e9U8TxQbUV4h2ZdzAJWnIdSfiSI/KTflrXGeyCECXHe8/8AEZU+4UT+lXlniuiSgwKrFFQAPQgjUEaKB2I19Kd2ecSXCF7JOYACCoEAgXgAzWjR2Zw/wqyoNz/3FZgNJEmOVjVXB9iEJUoh5SgbwpNzJOp0PoKR5oyi0H02mmJ5Wa7YKYjlConU6+81ZZwpVNylR1UPEeozE2H9BV7C8FKTJUFfltBjrc/QVL9xAmCPO0j51ztlaKCeGJCcxOa2/hA6yn9KznH8POVQSABayikKGwzaHQ71s/uoiBlIG4BMeo9ahVgQRdGaToUiDRjk4uwONo88IsSMoESQkFVhuT0ke9EeE8CdfOY5ko3JEKPQJ1HnpW6a4aqAlKMoAAGoAiIAANtqkVg1Rly2t5X2gGnl9Q30hVjXkFN8ESPhQiABEGPXQ3671ZQ0pEDNYnWJP1jb5VYRgl5vhSkaxz5Az56Gnqwq0kFKQonUAiBPmf3FQcmUpESnFHZQ3+JIHvE/sa05tIVrcxAmCOesX84qwvh5VqQnpqffSaYlthFlLufzHl1Ej/mjyZqRGlqEx4VZQLg7a2E879aheaav8QmJAI+dv1pyGmsxCVkGbAkkWA+AgxH96JjCGNp9b/6q1moFNYltu0KI3k89ByPL+tNeCjA8R/KUj9xGl6KnCj8wA6XM+dQJTkBBeJkna4mSAb3sflWbMgWlvEokZSQTOtxPKD5VPhGVAnwEan4yVT0lMDlRQOBCLhbs8gVC/wClObcSZlpYNvwnU+t6xikjCzByrTfWUwI6g6VIUgCyknla9+cG4t8tzU77AV8QVEiBB3/fypjWBRfKVeRCo9ZGt6xigOFtlYcz51CSJnKT85HSli+HFxYN7E2nmBMToPDtRg4JOuh1kFRHsRemOYZQned1QkeUDWnhLjuhJLloibZSB4oAi/iB971Hi+FoIBTKY3EaHodr1M02rXwRpoqbbTrVxlOsp/3f0E/WmnllPTBGCj0CD2fQblR90frSoznb3181UqlSKcmDkIWQPxSSb5bDoNK4jBrkf4i97+H0sZvFKlWoFnXcDeyljcyRpP8AzTwyEgDMYG9zp+xXaVCWjIgxCmh4lBSo3tFOafQblA311/WaVKhY1EwbSqCUxpedN7WqRTZOhty/rb9a7SooUqr4WpROZUz0HtrUzLOSQIIA5RHTqKVKi1QLs4loHRKSTbSq+PfU2UiBfbe1trb1ylQ9g+4sFjgsECVLFlTYTvA+cVxpQJUmQpQEkXIEmLBQia7SoBotNGVCdRPK0iSPLSnrxScykkC37ilSo3o1HHX0xoQn3+U7xVLE5wTkOVJEkwCbzvqKVKgwo60txVs0jX266jarAQpOp8UAknQnbQWPpSpVkBkLuFUqylSoT0Hy3iKqL4SpUkLSIBsQYBB0jSLUqVGjWWMJwwAfEJ/KEx6axV9ttOhVMXiPn++lKlWMSnCg6C/Un9iq6+HJnTzvrPWJpUqakLbEwhMhOUgncG3kN/lUz60t2UDJ31/WuUqC6C+zqHUmwPQiDN+s202qq8y5PgdKR+WIE+lKlW7N0V1sYj8bgjoSJ8yBVrBIdHiJ8J2KidYuLCKVKtRr0dbdSVJSkaHTY9ZP0tVoPzr8t48xSpUqYWjnfg3g+wpUqVEF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" name="AutoShape 4" descr="data:image/jpeg;base64,/9j/4AAQSkZJRgABAQAAAQABAAD/2wCEAAkGBxMTEhUUExQUFhQXGBYXFxcYGBcXFxgaFRcXGBgWFxcYHCggGBomHBQVIjEkJSkrLi4uFx8zODMsNygtLisBCgoKDg0OGxAQGywkHyQsLCwsLCwsLCwsLCwsLCwsLCwsLCwsLCwsLCwsLCwsLCwsLCwsLCwsLCwsLCwsLCwsLP/AABEIALcBEwMBIgACEQEDEQH/xAAcAAABBQEBAQAAAAAAAAAAAAAFAAIDBAYBBwj/xAA/EAABAwIEAwYDBgQFBQEBAAABAgMRACEEEjFBBVFhBhMicYGRMqGxBxRCUsHwFWLR4SNTgqLxJDNykrJDFv/EABgBAAMBAQAAAAAAAAAAAAAAAAECAwAE/8QAKhEAAgICAgEDBAEFAQAAAAAAAAECEQMhEjFRE0FhBBQiMoFxobHh8JH/2gAMAwEAAhEDEQA/APK+J6iqOIQEgXkmiHFHkqAgzQrFPJIASI51n+zss3UFRYLqIga1Apvwz71UqdxRCQJtQSSEc20XeGNhVjEczVni5bAARHnQNKiNKd3prVsPqOqEVVwqrkU7JTCWzgNIU8M2majpqrsFj0G9WUJgDrVNKoqZtwlV6Vy/Fj4/3RI8uuuq8M1C6TMCnH4KEnaRSGpS/k6hJKZqZCxFVmXykWpilU8JuHRzyXIvKX0mow2YJNhVdt0jekpROpppzeSkaKUQ52N4McTiW2QbLV4j+VIuo+w9yK1H2sY5AdRg2Vf4TAFhpmiI9BA96h+z7Ffc2H8UpAJUnK3Noib+RP8A8isc+pTilOqMlRJ96GS2qXSK4lTt+5xoKymNKaamQ4QmBan4NMmLX5077gZfrMoKN6tcPcOdJ5VbewxUkgpuNCKG4YEK0IrS/GV+SS2qNjimm3W/EAFDQisViFkKI5Gj5x2VF6zjypJPOpzaYy6JF4mQBAtXGwk3UaiQBvV9tLMXJmkMNQlncmnDuOtOhjrSzMcjWGOFTPI1ZbbAZUqSATYfrUbSWlEBKTJqbjqwkIbTtc0si2JLcmUGct83KqwRJgU5Rpza4IUNReggSVkv3NX5TXK1WGfC0hVrilV/TI8jIMC5prTWZUClhtakw1lzNR92UauERmKwxQb1xhGdQE1JxB2VVDhlwoGj7E3XIlxmGCNDVarGNezGdqrgUUCVXombXANcbNNCTyPtUzGEcV8La1HolR+gqqexSBRptTYhhafiSpPmCPrUQQeR9qSXYRTU2GbJOlQxUyHSNCRShi6dnMSCFQRFOHwVx90q+K5511AlBilZbG7k/wCjK9KuxSimICmp+H4YuOJQPxGJ5Dc+1QRWj7K4VISt1R8QslO8/v6VkNGPJ0Xu1GOhKcOkjK2ADG9v+PnWbBmraOE4vEuHu2HlyYkIVHqo2Hqa2/A/snfIQrFOttBWjbZDzyuYAT4R5yQKqncWvIzkuafsjzxS9BR/sv2dcxbuUHu2wMynVJVkSPMWKjsJE3vXpLPDeH4KS0y2pSbd4sl1RUAJCSCATziEjS+tEuG8XexKgMoQiJlXLolMAD93o+PgHKuXyVMH2b4W2mAFOKSDOdxwFZjWEkAegiqrfZnh+IBDctqV8JClKj/Sv4h60Rf4Lge8UoJKlzISFqS2OZISQKo411gGAmINlJKgQekmllyMuJgO23Y3FYMZ1AOMTAcRNuWdOqPmOtY5JTN5ivoLgXHitJachZAiT+NJtJHPY/3oBxPsXgH3CkJLRcnItFihYklKkE5VIIkiIIykTpCM3Bs8sZOGjxZpqUu4TkqiPH+xysIsJdWIM5Fj4VgcuR5jb50L/hrX+ZWBsWIfw0eFJBqJGIZGxqT7gz/mUvubH56xthHghSpWcJhKKD8SxYccKuZo6622ywlIV8ZuaEuYdiDCjNKXf4pRKBNOwkFQB0pMtSqDYUmQlLl5y1khG2HG30JECbUqgGJY5H2NKqX8g4/ADbVBmpi6mZiolCmVNxFjNpUWVOpJ0qR10RGUVSFT4g6UtbKxyNxb0LvE8qnZ4hlEBKfUVRmlTUJ6svgMMceUkWSj1B/rRjhX2gYhgkoQyZ/MlR+ihWPqfB4VTisqEqUo6JSCSfQUytsV5GGuO9qncUSXEtifypI+pNS9ngp9wCAEpF4F+gHU/pWj7O/ZwqAvEhZVqG0lKQOi1TJPQAeZrW4Ps+hie7YaROviKiY556bgMsrRmX04TD+FWHacVqSoFUeUk1VcZwDni+7tg7JSXEH/AGqAPtWqxjndme7bnchCD9L/ACoO9jcItXibbC94Cmle1qLF7AiuGYIHxYdy/J1U+lW8T2ERmSnDOqStYJLbsKje6kgEcvhNM4rgUgZ2lEpGqVap6g7j93qcY1TTzniuDk8gm0DziTSPbr2HWtrsAu9kOIBZT91WY/EkApPUKmK4eyHEJj7sfVTY+qqM4rGur8QeX5AkR86pYd9JVdRKtyVGa3CI3qTDfCfs9SlOfFOSdS21t5riT6AedG8OcFhRLeDR/KpYzLPUFckDyrN4THvNqypdUkHcG/lUj2KZKiVtrdO61uqzfLamXFdIVuT7ZuML2oZUoAhLgIm4UkADWDNr7VVxvFUuf4bASw0r/uuT4lD/ACwrZJ3isw5xbDJQEtMkZj4yTKwNwkn9ZoTijeQSRt0FM5E1ENs8O8QUsgpklMGUxPyA+c+Zqzju0ISnI3b8x3t+/TbqCd4ispCJISBAAoY+5ekc/BRQ8h5HF1HwoOus711eJBB2IoDhnACCrQGrGPxKNUEUOWjOJe4TxHJiEGbE5T5KtRrtMt5SGksEJcU6kpUPwjIoqV0IBrAYV0l1A/nT9ZrSOcXUXMyMpyyBMkXiSBvoPnSchorZtuIYBGLw5YeEyB4t0rAs4Os+4JG9eNYvgDja1IWUhSSUn038jr61r3eI4rUvKA2ypCRWb7VFx5aF3UvLlWqwKssZSY3gx5JFNd9oWaS6dlAcIP500jwqL502qp9we/Ka6MC6NQaz6Ei9lksZ/wAURzriuGgfjBqF3DLWfCJjWk3h1NyVWO1Iv1LSTeWiRDOcnxBMWqq8jKoiZjel93UqSNtaY2LGj7AbbmdzilUeWlR4ieqy+8w0lNySo6UNUKea5lotk+I0VYeSTEU7D4Ym+iRv+g51Y7lJ0XB2kEg+qZihTex4tKLTBpFEuA8GcxTmRsEnU8gOZOwon2f7KLxELWpLbM/FIUpUGCEJB6amB516DhXmcG13bCQkandSj+ZStz9NqZLyKotlPg/2eYVkZ8UrvVa5ZKWx0tdXrA6Ub/jeFwwystoQP5EpSPWNazeK4i46Y51Lh+FCMzptR5eCixpdhH+PvvGGkkjpYe9FsLgFZZeWR0Bv5UKb42hoZW0ADnvVd/i+fe/ypkwNeEHHsCwbZ1fI1n8f2dC7BxChyNjVRzFmZBqT7wYBm29B0zU0RYfs6tkyXSE8icyfe8U1/s8lSluLdVlN5bIIHMqCkyn2I6iibPF2gIgnnOlVMUpIBW1IgXTMiKFI2yHCYTDMkm73LvFWHTIkAH1JFXWO06mzCAlKfypSkD2ArIKxMJQrzCh1TI+YpKxYzEk+VK5NdDJJ9mo4k+0+CsJCXEiZTAzgbEC09aDh4AbQRQ379GhpvC3MyT0J9gaylZnomW6oqgCJ3otwfhpctmgDnud6opTYnlTsM4RJvpWXYfYIYrhoQvKVjqRoKGYrC5dCFJmJ51dGF71FlAK5HTzq1wvhcoKXF5U3MxIHrTVYt0UsLkgoUJBoRxTDhtXhNq0OIwuQTmCyBAIkTyMGsxxFRWDlEnlSz0gp2DfvBz+Gx0nlNj+tHeH6VnMKnxX1vNavgzRWpKAUibSowOdydNKVGVsMYbDhSIJMEexoF2nStlKFC0mOe1vpR1OPZRYLUpYURCE5kwPxBQ1HpT+LNF3DqcbTnLZBUkiCAdyNrT7UylFrQZY5x7RgP4o7z+VcPEXTqT7UXGJX/kCmh9y8spih/Ii7BSsQpJ8JiaWMeUYmSav8JbK3MmUeLU8uddxIIW4hKQoTlzfWkitI6cmm2CFvKSCAbHWo0wE9TUuNbyqyzNV0imic+R/k2h1crppVQiXvuA5mu/cUjUn97VbAqti8Rl01286ZxSNyZDC3F5G05jyGgj6DzqRfCMQFJBQStRASAMxUdgIm/SpuFuFpJhSm1q1UIIjkZ0qcYvENS4ZWlQySqVIOa4IM62kHpUrdlXjSinf+v6+5XwHE8QyogA6wpJSdRYyNQRFGsFxvvl5VJg3uDIte/LSgyMU2sHvkqSSZztkX80KsfSKu9xDedh7vMuqCnKuJ1y6n+29Np9gi2ujV4UBIkj9/0qPE49RttyoJhuMpUAL7CrgxaD/cRQpopyizjy9xVJeIINWnHBQzEmDNIxggxiKtJxFqz6MRBqx95tW5AovjE3qy2/uLUCL8UlY8Jo8gNFrF4XvGnsnxJXIHMQCQOutZ5Lh8yeRB+laThIWBJtmJURvegmIQGn1cjceR/vNF7EeifDcKWoSpQQDtqf7VpuFcNZS3lTBVuVRP9fas0OI3MVaYxxME0ypA7DOJWhAylMbG9t99Yp+HWBcRWb4xiiZM8vpUeF4pFbkFB9TsLJSNiDT2CsQQSUE6bVT4bjBrE9KJJe7tyB8K9R57/OsvI1lfE4oBSr7UMw0ypUxrHWocWrxmnsNGZOkD6UI/k9izdLRCcJLub8JGZRGoAIzKHW9E04kuJ7tKj3CFEpBACiVbki/z3qrimyUKAiTGvQg25GouGuRaklGpFMc6jrsM4QBJFgBpajiHVJEg3AjzB1HUEVnmlVbTipTlPpTpgaBalQSJNiR7VwHqac4PEfOuEVSkc9sdgz3aipAAJ/WoU4dNzFyST5mpBSo0guTZXVw9smSml/Dm/wAoqzTq1IFlM8Ob/LSq3SrUYHxaqOERKitW2nnuaIg1ScXBiswHHVUhi3MmRKgE3m02Jki+01Cpc00uQKV0+wptdEhUg6pIPNJt5wrSus4RKlSlyCIyhSSnTToarJO1SqUKTh4ZZZVf5RT/ALf4DnFMU46UB5AQhCYztSog3lWUmYNpTpItFUX2nW0haVBbWy03HQKBuk+fuaopxak/Coj99amwfFi2FjKnx2VayhuCnSlXJdhm8Utxv+f+3/4WWeI5xFs3PQnp1pq3iQaqnCTKmoUkJzk5gCnWUkEgkiNta4l4qE9K097BBtaYxx29OD9RKjemqXyFINdErmINW+DozKzK20/rQlQJrQ8PR4QOUWovSND8pB9pYFiKzPalsB1JToQfl/zWixFooD2iEpB5EH3t/SjFjZVoCZqtYdyKpJqww2VGBRbIRRK+hSwY0if3+9qn4U2gQVAE9b66VA8Ak+E6b9RuKsKUFQtNrAKHIgfQ0vIolsN4PCqMwMoP6deVSrTC0ybWmoMLjiUAcrVRxOIJJvTuSoPEWN+M9Sf386vtMlRgfuKFt3KepP6UewfwrI1ijdRtCKPKdMaMKmYzieVBlJKHCnko/P8A5oiwklQjWabxtqF94NJAPnFqWdp02PFJxtKhnfFPlTRiJ0pMu5qttsg6i9GgWRupIJtTQKLvJ8E2KSn2It9Iqu84UZUpA0E9ZpvU3VG9JVyvRRpEUWU2CskwISPnUTpBQZIJ2igs1+wX9PV7B0VewXDyttxcwED3qLC4NbgUUicok0Y4Sj/pHf5lJT7wKukcxnwKVbRxSGj3YaBCQBMa2B/WlTcV5MY5XAsSBJYdj/wNZ7ijSkLKVApI2Igib3B86+sHMYn8teLfbRwId6MY2PCvKh0flWBlSroFJAHmkfmqUroKPKppFdccFRzU7CTNG1dzVEmulVGwDjXDSA/vSVesYnwJvEwDr5bgeYo7geCLLfeNo7xB3R48s7KAuk+YrPoi3yrZ/Z1xVWHekG0wZ/KqJ/Qx/L1oUk7ZSNyXFEJ7K4hy/wB2cPXLFV3OzziTBYWD/wCJNe9tcY/MAacvHtHVFW4olbPnj+DvpXKmVJQCSLHlAOnn71Ky0UquCPMEV727xVsGEo9T/esB9pCy53S8kZFKSTECFiRff4PnU8kfxKYpVIy+KMpTQ7irIUmOcfKrTLkg0U7IsNPYxlp4BTa86SDzyKKf9wHvUoI6Mj0YzD8KWpQSkZlEwAJk/KieK4f3Dfi+MkpgaCNfM1692oRhuHsSw2hDq/AhQAKkyCSvpZJA6kV41x7ElSpmYt/U+80ZKKIx5VYIeN67hZm2+o511Avfet72S4CGW143EJ8LaFONIOqlJSSlah+UGIG5vpqu5OkN1syWHlKiKlU0SasYHDEgKP8Ac1PiHABRUdDWV2cIStKUJKjOgBNGE8MxLd+5cE/ym9bD7FsLIxLygCJbQmdikKUr5LRXpLuJSNhVoq4kJNqVo8W4fwXFPKhDJROqlCAPetjgfs3aLeV51Ss2uWAK16sckfhpo4qBomj6a8GeST9zxLtH2YXw54tqOZtRKmXY+JIiQRssSJ85qkMqtDB1t+717H2uwaMdhiyoZVA5m165FgETG4IJBHI14ZjsA9hnS26nKoXjZQ/Mg7ipTi4v4KRdoMYMZgUGwNprUYXsg+poLCkK0yDmnmDWNZfFuetbPst2pU2nulGUG46HpRioy7C5Sj0Z/HMPNuKKm1ADWQYjzqNnDPPABtpRB/KkwfWvYuHsB9uXgMihoY8Q29KKtd02IQAANALCqLHFE3lk7PHeGcGxzKjGHUcwggxBFaNrshiX0hLmRhuZypuon9K3a+I8qjPETyFU2TBbPZLwiXJMalIk0qLjiZpVrYAY7xCd6oY19taVIWApKgQpJuCDqCKEKwveSUlaeQmq6cMoz4SQLSVx8q4vu14Or7f5MJ2s7HJaOfDrlBJ8CtU+S9x536mse9gnE2Un5g/rXpfaRWXKmALE6zO1Y7izgi1FTTVozxAACNa5PvRXhHCl4l0NtiVEEi8Dwibnbl60NUCCdiLRyi1MnZKUaFpbffoOVJCdveuITzqxYC29OKMHP2o9wprJkUokAkFRGoBN46xFD8Bgio5labDn/ajJVIiklL2LY4tbPTDjkJCUhUiAAZmRFjNNc4mkWzCaAdkH0utqaUJW3Ec8h0PoZHtWg/hydcs+lSl9S06odYfki/i6QdjQ7j/GhiEdypQE3HQi4+cUY/hzahdCfamtcNbT8SUgbaUH9VaqjeieYomDzmuYJ5YcC0mFoUFA9ReiXF8OlvFPNj4QqR/qAVH+6heI8KpFUi9WCSL/AB7jSnye8UZKgocklIIH+m5H7NZnFZgfEn11HvvU/ElHNHkfcUR7OcLLzyGwDeFLjZAN/InT1FTm6djR2qCXY/gqT/1DyCQPgSRYx+Ijccq0PaTiveYZxIm+VPupMij6HMqsqG4A/CCJ9qF9sGScIs93lIKDbT4xrSQ+o9gvHuzGJsgUPfk0RwwJRpaoce0Msg35V09oRnpvYhfcYFsC2fM4f9Zt/tCfarz3GB1qvgmEttJTB8KUg6/hAFMD7Kz4VpPrPyqX3TSpI3oq9nHuPJ51F/HBzqyvh7ZGiZqNWAToAn1FL91PwN6MSM8cEb+xqhxPENYlGVxsqGoMGUnmk7GjYw+VMGL7C1RuYaw8RHO01n9VLwZYUeUY3BlpcHzB0zDYgfvSp2nIvW47YcGDuHzoH+IjxAgagfEPa/pXneHe2psc7M1R6J2R49/+S1eGCUydDqR5GtM/xZtI+KfK9eSYR2DY31HpXoHBne9bBCInWOY1FUyZnBKkIsSky2e0KJiYpp7QI3VTlYEkSfpTBhUEwU+Vql93LwP6CO//ANC3+au05WBT/lJ+VKt91Lwb0UStuKA0T05eU1XGKULEAmdharaGZ2g/KuoZBN0qkeRHpXGWMJ2uXmdvskfMk/rWK4mRNpjrWz7XOTiHBEQB/wDI/vWb4Rwo4rFNsi6ScyzyQLq8rW8yK646ihJGx+zngi2mDiMqSt0WCjEIFxt+I38orO/aLww96MRlAziHMpkBSYAKjtIgf6a9QYfPwqaKQLDKcyY2EVW400ktGAPiaJBEWS6hRm3SoLI+XILgmqPDUNlVh8hRLB8NSLrudhtRjtbwI4R3wg90uSjXw82/TbpHWgreIrq58loksaT2EgkU0pgyarpdvUoekxqeW/tQKBTgWL7jEtuH4ScivJZAv0Byn0r04t7hRnkIrx9xP4VWFpGpjcxpNtCZr1Hg4QtpLraVAKuCVGSASAVdSBMRUcy9woupxKYgqOblYn+lU33hF0KG8qAEdRrT1BDissIn5+tv1qdeCSBGUKIncx9TauZtsekecdpmcmIzhUhwAhRgyR4SLcoHvQt8TWx7X4ZC2FKzt5myMqU9bEDna/pWIzymuzDK4k5rZVxuHUtxCUglSoSBzM/3r1Hs1wI4ZuAJWoeNVpJ5DoJNAfs8wLbrri1/E2kZTe2ckKPnCQPU1vsrYmJMbzP/ABUs0ndBgiDD4MJEwoHfNehfabHIDKmySSsEZdIB3NXeLOhCSuSNgAYk7W+ted4zFKcWpSjJNNgxXt9AnL2InVQmBttVfgDKncS2mCrxSQNcqfEY9vnUGLxF8qbnp9BW77D9n3MPmddb/wARYgAkAoTre9ibT5DrVss0kJGNs0LWLXH/AGlRvOv0pNuNz8EK3Mf2q4t5SYywZ1lRt6RS71c+KD6fS1cRYjC0K39CNaSkEEkT6QfkalU0DKlAHoE3rjWLIF0R0sCfc0TEYcVFyDy8OnpXVYgixjncRb3pwxaZhzKgkwmFAzvcHf3qF9ppEqUombzPLahb9jUSkpic0ehNeYdseDBh3vW7tLOwshRuUnodR68q3yeNM5gDMc9vpU+OVhXkKbIQUqEGSUnzBOhGtGGSnZnE8iadrZ9kMXJU3Jg+MJG6hAUPaD6GsjxThysM8WyQpOqVCCCDobb8xV7g+N7p1C+RCvTQj1BIrtdThRH9WelpeXoGx/7CfWriQqBP9fpXciVgEGUqFjJuDe3pUTfDwk+FxaTsAbHzG9cOy2hi3hNnE/8AqT86VXCojXKT5j+ldrGIVEqHhcKRzy/QmqKsA4kyl1Zm5Eg/U2q++QlObNCQJteetDMRxpPdrcQcwSCfCAdpvPmPnQaCjA9qHiXnjF8xHtb9KK/ZlgvA+8YzKIbTqLJ8RuOZKfashjeLKdlS05c6iSoXTJN9Os1rOw+Ow/cltSZIUTmV4QqY8MnlA966sqahRKMk5GzbdAUCrvAdo7wi/pFXHnk7hSknaLes60DVxFts2SQLCxO+8Db1q2040rbLO9wZMRY2m+9citFmhcRYYxDa0OohO0qGa2ihfwmvJuO9n3cMokeNqbOASL6BWwV+xW04lxthtZS2gqSBJVa86ZY13PtQbiPHC833SfhPxTuQZSUg6aTrVMcpJ/AsopozGGb3UqByGvvoKujEhNkgAHlv5k3NMZ4U5PiOUdbk+QoongwA+KehEV2pWR6BKl716d2FXnwaUmfApaeQv4wNeSxXnGMwxQqLRqCJvzieX6Vp+x2IWEOJSuBKVGYiCCCTIjRIqWaP4jQds3/3WQJuOUz85pmLQqDlUkcybkekGTQNbqUAqClE8kzcxbTWZtNri1QYzF5kBRCwV2KQCDpvmi3lXKkn3oq7APbDiPeZkZpSmQCbTGp9x8qyzJkfv1rT43hrQ1+E3KYTPIlSiokeQigeJabaUO6aWU6iVSJ+QjzmujHJPSEl5Zovs5fShx0KgBaUwVaSFcyI3rc4/GtspzOKSB0ElXIJryYYwi6lhI5C9WMZxGUCDm2EzoeXL0qjxRk7bE5NdF3jvHVPqJJ8Ow5DlWbxWNOgtUgQt1QQ2JO+wHma1fAuyiWiHHocULhIkgGxBEanzgdKOTIo6QIxbJvs/wCzmUjEvDxatpO0/jM78vflW0VjFhRSQBJgeIEeetZt3HuOSENpjNBPik/6kn8v1pj+CbRdaJsblSzf0Cba9a45SctlkkjVs5LqJAPORvvbSo8W+htMrcJvYJF77RWZ4TiMylBpBCbiQCEgxBOZRudomaMuuASkFJVzVCgDtM0Al5la1AFNk/zTJ850pIbuR3ZtvmAnyrPNcdxbZOdgOD8yBfqbSJ9qJfxPvLhp1JiZMW252rUYe/hEqVMAEfhXYefhF/eupSpQ8baVgTBCvpNcPFwYlOuh1mPr1jSocPjySYS0nymT1m1oHXTpQpB2TshB1ZggDwhKVT686MMpEA6fymLdKEqx4/GQnlfXyA1035VVxePBUEqWqTcASJHQc6K0Bqyz2m4G3imSglKXB4m1SLK5f+J0P9q8raBAhViklKvMaivQniwsp74kE2AUpUn2is7x7hwS/wD4aYQtIVeYn4SPFvYH1q2LJToVwv3ND2O4oFM5DEosDFyCTEnpp7UeU+SZBMRoB8+tYnDf4MKGZJ/MlP1JtHqJo3gsW04lPf8A/c/EE5glUGyoncbXiYpMq3YyS6TsPJcBEx9RSqJK0kWNvX+tKp2zA5xCVJKYsoAkX9L7WoRxRxAR3YKUpiDpJKtANyq4+VaEOAaC/mPqB0NMWsKglKSRcEiVA/yk0q7Gs8zx2AISEJSTe0AnWrvC+DOltSVIypI1VKAT0J31rdOKXYBMTygW6ioXUrIgtyOsQZudfa9Xef4JrGZvCcEcTCe/BBnwQpaeon8MW0vfWpDgVoEOKQCZgIUuNh+L01O2t6PgZZzJga5pHprqahexDYBUIJECdbiRPnUeVlKMVjeGv5lZ0KkxoCR8R0ItOlT4TCBuCuEkaD01PM/u9a9nFOZcwuNhqrzy1HisMHgAtKhOkAaiL6TafmarCcU9glB1ozgDafEb+e9U8TxQbUV4h2ZdzAJWnIdSfiSI/KTflrXGeyCECXHe8/8AEZU+4UT+lXlniuiSgwKrFFQAPQgjUEaKB2I19Kd2ecSXCF7JOYACCoEAgXgAzWjR2Zw/wqyoNz/3FZgNJEmOVjVXB9iEJUoh5SgbwpNzJOp0PoKR5oyi0H02mmJ5Wa7YKYjlConU6+81ZZwpVNylR1UPEeozE2H9BV7C8FKTJUFfltBjrc/QVL9xAmCPO0j51ztlaKCeGJCcxOa2/hA6yn9KznH8POVQSABayikKGwzaHQ71s/uoiBlIG4BMeo9ahVgQRdGaToUiDRjk4uwONo88IsSMoESQkFVhuT0ke9EeE8CdfOY5ko3JEKPQJ1HnpW6a4aqAlKMoAAGoAiIAANtqkVg1Rly2t5X2gGnl9Q30hVjXkFN8ESPhQiABEGPXQ3671ZQ0pEDNYnWJP1jb5VYRgl5vhSkaxz5Az56Gnqwq0kFKQonUAiBPmf3FQcmUpESnFHZQ3+JIHvE/sa05tIVrcxAmCOesX84qwvh5VqQnpqffSaYlthFlLufzHl1Ej/mjyZqRGlqEx4VZQLg7a2E879aheaav8QmJAI+dv1pyGmsxCVkGbAkkWA+AgxH96JjCGNp9b/6q1moFNYltu0KI3k89ByPL+tNeCjA8R/KUj9xGl6KnCj8wA6XM+dQJTkBBeJkna4mSAb3sflWbMgWlvEokZSQTOtxPKD5VPhGVAnwEan4yVT0lMDlRQOBCLhbs8gVC/wClObcSZlpYNvwnU+t6xikjCzByrTfWUwI6g6VIUgCyknla9+cG4t8tzU77AV8QVEiBB3/fypjWBRfKVeRCo9ZGt6xigOFtlYcz51CSJnKT85HSli+HFxYN7E2nmBMToPDtRg4JOuh1kFRHsRemOYZQned1QkeUDWnhLjuhJLloibZSB4oAi/iB971Hi+FoIBTKY3EaHodr1M02rXwRpoqbbTrVxlOsp/3f0E/WmnllPTBGCj0CD2fQblR90frSoznb3181UqlSKcmDkIWQPxSSb5bDoNK4jBrkf4i97+H0sZvFKlWoFnXcDeyljcyRpP8AzTwyEgDMYG9zp+xXaVCWjIgxCmh4lBSo3tFOafQblA311/WaVKhY1EwbSqCUxpedN7WqRTZOhty/rb9a7SooUqr4WpROZUz0HtrUzLOSQIIA5RHTqKVKi1QLs4loHRKSTbSq+PfU2UiBfbe1trb1ylQ9g+4sFjgsECVLFlTYTvA+cVxpQJUmQpQEkXIEmLBQia7SoBotNGVCdRPK0iSPLSnrxScykkC37ilSo3o1HHX0xoQn3+U7xVLE5wTkOVJEkwCbzvqKVKgwo60txVs0jX266jarAQpOp8UAknQnbQWPpSpVkBkLuFUqylSoT0Hy3iKqL4SpUkLSIBsQYBB0jSLUqVGjWWMJwwAfEJ/KEx6axV9ttOhVMXiPn++lKlWMSnCg6C/Un9iq6+HJnTzvrPWJpUqakLbEwhMhOUgncG3kN/lUz60t2UDJ31/WuUqC6C+zqHUmwPQiDN+s202qq8y5PgdKR+WIE+lKlW7N0V1sYj8bgjoSJ8yBVrBIdHiJ8J2KidYuLCKVKtRr0dbdSVJSkaHTY9ZP0tVoPzr8t48xSpUqYWjnfg3g+wpUqVEFH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406" y="3967385"/>
            <a:ext cx="3435246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http://archives.starbulletin.com/2003/09/02/features/art2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9231" y="1523999"/>
            <a:ext cx="1828800" cy="2232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78831" y="6096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4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23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/>
              <a:t>Compétions</a:t>
            </a:r>
            <a:r>
              <a:rPr lang="en-US" dirty="0"/>
              <a:t> et </a:t>
            </a:r>
            <a:r>
              <a:rPr lang="en-US" dirty="0" smtClean="0"/>
              <a:t>Champions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07975" y="1447800"/>
            <a:ext cx="6400800" cy="42672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L</a:t>
            </a:r>
            <a:r>
              <a:rPr lang="fr-FR" dirty="0" smtClean="0">
                <a:solidFill>
                  <a:schemeClr val="tx1"/>
                </a:solidFill>
              </a:rPr>
              <a:t>es meilleurs lutteurs sont </a:t>
            </a:r>
            <a:r>
              <a:rPr lang="fr-FR" dirty="0" err="1" smtClean="0">
                <a:solidFill>
                  <a:schemeClr val="tx1"/>
                </a:solidFill>
              </a:rPr>
              <a:t>Yekini</a:t>
            </a:r>
            <a:r>
              <a:rPr lang="fr-FR" dirty="0" smtClean="0">
                <a:solidFill>
                  <a:schemeClr val="tx1"/>
                </a:solidFill>
              </a:rPr>
              <a:t>, Bombardier et </a:t>
            </a:r>
            <a:r>
              <a:rPr lang="fr-FR" dirty="0" err="1" smtClean="0">
                <a:solidFill>
                  <a:schemeClr val="tx1"/>
                </a:solidFill>
              </a:rPr>
              <a:t>Tyson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</a:p>
          <a:p>
            <a:pPr algn="l">
              <a:buFont typeface="Arial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</a:rPr>
              <a:t>Il y a des rencontres toute l’année.</a:t>
            </a:r>
          </a:p>
          <a:p>
            <a:pPr algn="l">
              <a:buFont typeface="Arial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</a:rPr>
              <a:t>Les rencontres plus populaires sont  au Stade Léopold-</a:t>
            </a:r>
            <a:r>
              <a:rPr lang="fr-FR" dirty="0" err="1" smtClean="0">
                <a:solidFill>
                  <a:schemeClr val="tx1"/>
                </a:solidFill>
              </a:rPr>
              <a:t>Sédar</a:t>
            </a:r>
            <a:r>
              <a:rPr lang="fr-FR" dirty="0" smtClean="0">
                <a:solidFill>
                  <a:schemeClr val="tx1"/>
                </a:solidFill>
              </a:rPr>
              <a:t>-Senghor de Dakar le 1 janvier et le 4 avril.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86600" y="6488668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Jack Meiselman</a:t>
            </a:r>
            <a:endParaRPr lang="en-US" dirty="0"/>
          </a:p>
        </p:txBody>
      </p:sp>
      <p:sp>
        <p:nvSpPr>
          <p:cNvPr id="11270" name="AutoShape 6" descr="data:image/jpeg;base64,/9j/4AAQSkZJRgABAQAAAQABAAD/2wCEAAkGBxQSEhQTExIVFBQVFxUVFxUUFBQVFRUVFBQXFxQVFBUYHCggGBolHBQUITEhJikrLi4uFx8zODMsNygtLisBCgoKDg0OGxAQGywkHyQsLCwsLCwsLCwsLCwsLCwsLCwsLCwsLCwsLCwsLCwsLCwsLCwsLCwsLCwsLCwsLCwsLP/AABEIANYA7AMBIgACEQEDEQH/xAAcAAABBQEBAQAAAAAAAAAAAAAEAgMFBgcBAAj/xABBEAACAQIEAwUFBgMHAwUAAAABAgMAEQQSITEFQVEGEyJhcTJCgZGhBxQjUrHBYuHwM0NygpKi0RXi8SRTY7LC/8QAGgEAAwEBAQEAAAAAAAAAAAAAAQIDBAAFBv/EACcRAAICAgICAQQCAwAAAAAAAAABAhEDIRIxBEEiBRMyUSNxQoGx/9oADAMBAAIRAxEAPwDFJF1vXUBOlLz3rwaxoWWUF2NOCNK6ppyYX2rxhta/OiuhZKpUhrPSWpbJalSILA0ReLEwx5janzhWGtO4Bxe1EY+Tw1RJUKRjOdqIhJoZacWSxpLGX7FviTa1Iw8tt6bk3ripeg1ehQuVqGc13PyNNMa5KjhV6XCtzTNKRjTIAdNiBbLQNOetICmutsLR6j8C1hegDSo3O1FMBOBrgmopcW+bfnUlCbDWo6bD2e52NNIIjHSXahqkZ8EDqpqPZbG1LJAPA169Jpca3pTjqreuxe0L14gr5U3XDExFICdDS2FB4EUeFvzqi2AhIxXXauiF7XAJHlTZqfHY3LVD2G3pWIbxVzBjxUufwtmpqFsYlNJVSdhSpJMxuaPwHhB0vQS2FuxXD8EwGcjSk4vVTUkuJOQjlUVNILGqOkgACV0trXYmtemxUqOs0PsLwKI5WnSKaPFpJGgOskTpc31FkJCvYg3FhQHb/srHhgk+GzdyxyMjHMY5Bp7XNTY77EeYqW7FYORsGuUpmV2lQZvEFBG/S5zDTkauRwCYgPEUd48RFnBsbDQXNwND7JF+dQeR8jZ9pOBglq6oqycF7M95i5cLNIYu6WRmNgS2S2UKCba5gfSq7LCyOUYWZSVI8xVk0ZXFpWNhafRLa3o6PBhVudSaACm9udM1Qp0ydaVntqKamUg6givLrRi9nMVI16TG1jXgOVdZCNxS2GmPzSkim4nJPOlQm4Ip2JMt6YAssORoTFDW9IBsacxGwrrtAB6chkymkV4Upw5NLmpsU66rbTemhXMYei9aSWPWpDhiIfa3pM+CuxttRrR1B2DxOQAEAio3i0YzZhsad74HanMRZkN9xVXtCkbC1iDRGN8QFqBpSmp3Zwki1FYaZhrvQx1p6J9LUqCOyY1j5U2rV3vtCLa00po2cIO9eDUq9ehjLGwoHGs/ZNEk0YZtTASrC+6m5UW6a636Vpayk3uLaWAtayi24+WlYj9mPGxgsWUkNklAW52DD2T9SK3AyK4LCx53v5VkyLjI3Y5coorfGuARCQ4y5D900b6aMpKlSfMWI9D5VhXGn/8AUSH+IfoK1vtj2ksrR5rD9BWMzMWJY7kkn41TC7dk/IXFJf7JCDE5qIWIZg3MUBw7epIGtkdoyD3FArrsL1Cq1tLU/POQaCeTWp5NlcUlHY6u+m9KlZreIUnB4jK16fEveSG+1CMQzyXpHsBhGcEimppMpIO9SsfhGmlQuKN3Jqj0iIgAnYVyQnY1KYHKdL2qPxqkMbm9JQRgCiZcPlANN4e19aNlcFaKQAFVNcNKQE6UnLShsO4ettaOOtNYSwW1PimKLor6vY0uTEE1wRG16SqihsmeRb11RyrrJbY0mitACZMIVF73pruyNaQHNPTYktbTal0ER3R3pSFRTTSXpa4diLgG1ccLw0YZrGn1hMbZgLgUKCRrzp4Ytthc35daKOC+E4M4uexuqjxOw3Cg8v4joBWgtxsBe6hmZdQMhu1htYtofjULwjAHCxEsCZZCrMALFBl0Qg7kXN6kcLHmYs4U57WFtgNNR13rJkyKcqR6UPHnhjc003/wfbAL94ySGPEIwKEqBkuy6eJraA+d7jesyxeHMcjxt7SMyG+hupINxy2rTsXh1AtlBHS1r1mvGIyk8qkk2dtSbkgm6k/Aiq4lSoy5/TF4PQE0l8ab2FMJKcpFMir3ozhQbMa5LDyG9N4Zjm0ojFPlNhQ7QUdGA0uTY0/h8A6HNuKThGLm52FHS4nIL/SnSXYoFLjgLjnQkkgI1GtE4h0cXAs1DYXCmQ2A2pXbYRpnrw1ox8Jbw2tQ80OWucWjhLw2IohluLUxFr8KI0rkcBE2NdFdn3pu9AA+kxuKlUbSoUNXRIetFDJ0HOvgtQUkBXcV5mIJ151JGYMgB3rnsBFot6IwsWpB6U0RlY1zvDe96CdHDskVl86TFCdeXrSe9IOlPrIZGVTp6V2mcNYfCliOlThlCrlFtKY4uohyBDuNaiWc7k0346B2dxDeI1K9ksAZsQCR4Yh3jb+6RkFx1Yj4A1DHU6VoH2d8KKxyTuvt+BQRoQntNb10v5GpzunRfx3H7sXJWr6DMZcm9N8JOrA7kqbXO2o/UH6UVxlViW97k+70v0NBcKI76Sx0OSx8gCB86wYMLuUn6Ppvqn1DFmxwjDtvafqiZxeHsNaz/tpg8sqycpFH+pPC30y/OtHn9arvHMKJ4mi96+eM9HA29CNPl0rVB0z5/NG0UrCkWtak4jCga3oWKQqf2pySQtvtWm1Rgp2ew1g1dx/tUOy0WkFwCa5K1QwRw8jLvrSsaLqaj81qJhNxrXKV6CDYUXYA1OYQrGbqbVHpCBrQ+IfXeinxQGSuKx6tfTWonFT30pgmkGl5N9nULRrV6/Q0kLXjQs47ekV0GiHw4ABvQ7OBxXaWFFqRei1QUETwHvMtqOfDBRmtoK6cZmNstmO5pfE3tGFHxp3HTZyAMZMHNwLUjDYcubCkxwk6gaV1Z8oIB3qWxn0cnhy870RwyTK2Y8qBYk709AptcUbp2Ik2qJTiLd+QRpao+eK1P4GS5tRGJUValJWC60OdleFGeUKNyfkObHyArXDGscYVRZVAUeg/53+NV/sXgFggzkfizAH/AAx7qo9dz8OlS3EcRZay5564o3ePi/yZVO0c92GugoTguIBY9bfpQPHsTmewoTCYgxsCP661TDD+Gv2Szz/lv9F3eXSouTmaXhcULdQaeXD94wQaX59PWsns1dorXGII8xawBk8Wn5ve+uvxqDxSW21FaFxzsPM+GMkS95JFqVQ5i6EeLINyRYG3MXqgQoTpb+VbobgYZxXIHTzo3v1A0oJkOawpUcRY2AuaHJoRxEyi5vTkD20t/P0pt0KmxBHka0D7PezyZfvc4uDfuk572zn62rl2cReC4FEBfFYkRE2sigs4uNM5tZTqNOVIl7LgHvEbvYT71vEp6SLy8jsavuL4ZC/i7tQOQCil8PMKNlEQVtrrpv1XY0L2U40jLW4T+LblvScZgo7kXsatvaLhgilEiewwsQDcI46eR3HxqhcUkvIbbVT4pXRPYNJobUiu3pStptUjkdgiLHSuEWo3CSqDcaGmsSNfWj6C1Q2i6XpgijmIy250FaubsFBLy7HnRuDwEuJkjhiUvJIwVVHM/sAASTyANNRYbKbNuRWn/YRwzNjZJm/uYWC/4pGC3/0hx/mpktbCXnsL9l2HwUd8QFxM7AZi6hok52jQj/cdT5bVcJ+CYZ1KvhoGU6FTFGR8rUdXRU22AyPt99jkUqmbh4EMo1MBP4UnkhP9m3+303rF5MO8LPFKjJIhKsjCxVhyIr7BmkVAWdgqjcsQoHqTWW9vO1nBXY54IsZMAF7xRlUWvYGcb26C9B9DQ7MGge0gNt6vvZTsVJxDO9+7hTdyPab/ANtf3PKnuD9l4OJyqsEXcKrq0jRyM6rGfaX8QmzEA29Nq3HBQxwwrDEgREGVVGwA5nqTuTub1WEtaFmqZnJ4eVY8gulvy20taq/2gxIUEVofaPCExtJELkA6cyByt1tt126Vi/GOIGQnz/q9ZJ4m5Ub4ZlwsAk1N6FbEhG1FxRIlAFjQGJsdTW6ckoqKMCTk7ZKcOxgclRpbUDy5/wBedT/DZipvVPwMmV1IGl7E+R0NWiHEfA1gy/lZuwvRb8HjWFiCQahe23C1xK9/HZZ1/tcoA71Ob2/OvM8x5imIsadr0WmIIIbnTY8h2XHZX8NwuNE6saj8Vhfu/wCKouav+M7Ks8UeJg2lzfhErcEHURm/iGhsu+nOqH2ndlshBU3sQQQQehB2Na21VmKh6OaPExHwgMBVnwOKkgwsKhHtlVSwXNlNvl0qicCmAe3WtFwvEcqiJbWK3UtsNN7Uk5asfGtiY+JTLHIWW5S2Xw2za72qN/6tILM6EsxN1EZFgNvF++1EYzHSZSFkgZb6FlIY23uQd/lTmI4lljQtlLW3XT6et6hZooAx0ruCbEra5HQg/wA6oWOkUu1hVvnlaQhjYrdr35HSxHyNU/GYYh20Nr1eNuJmyUmLh4bnQsp25UxDEMpvvTmCxZS4HOmcTLejqiXsQWpcUbEXr2CiDNY7VMzRALaklIviintkMz8qQq3oru7360KFrkzskOLJPGzgqp94b1rn2JP3ffySApGYgwkYER2RjnOc6G1/oaxjFjT41I8M7Q4lIlwyykQliSlhs2rLe18pOtvM9arJkUbN2k+0hpSI8HdI2OXvipzs1r5Y1YWGmtzr6VTsRiZ5CQcTibkEC2ImQZuXvW+FBcOxEaHM4swBCtZiRfpbW/615sYwJ10PLl8qxubN6xxSpENxXAYgnK7ySNcECSRn0/zEi9HYXs68+HZQcs4kjAiNsskbvlzqw6Myk+QvS8URm8F7kb70bg3WCeMmViAQpTwgAjcmwvpv6Cmg7YkoJJ2aZ2M4DFgMKY0maRmdmkYjKAxTKuVLmwtbnreiDj1Fg8luj5ih+JPhJqtQ8TClgDcF1I1B3Ycx/m+lPTY1o21TvEbcbMPTkw8jWtqkZOyzxym39srqf8OYHlYg61nvarsyJO9kiB71fH3YHtDXOUHU+1YcwfzVKyyYfUjCyq38IyfobVSO0/bJickJIK6F73ItyVhz86j9zeh+GitTOAvUmmdxahJZSSKkITcVDI2i+NJii2WMrbXrUhBPmRW6jX1G9CuMy0Jw7F5WMbbE6Ho3/Bqf5Jlb4NFmwYvqKnOH4CSc5I1uebe6t/zH9tzQvZLgcmIJJPdxL7ch8twvU/QVbsdx+HCx9zhbZhzGuUnd3PNz05U8KStgySbdIj8bhu6YQRvcQggf4jYzN8Xv8hXsfg4cagTFIS6iyzIcsq9NdnHk1/hQnAY2LPK5vm28+poqdyLkaVZSJ8LVFJxvYnEYaU6h0NzFKvsyAeXusOanbzGtGx5k7pZBuBe/qbg1ofZ/GwvG+HnNs2qNtZwPDry9fM1Ddq+Fq6pIqlUdQAb3ySAWZWv5g/WmlTiSjcZbI1mmWLu0EfdnpI6gA9UU5TVZx8oWy8l5Da9C4uOaMlcsnqhJU0jD8OdtZLqOnM+p5VKrKciRgkURg8yW+lqGYBuVXHh3ZGNsMjSyNA7M2VcgcZNLFluCNed+e1V/tDwiTB2L5Wjc2SWM3Rjvl6q1vdP1r1PGnCOOrPK8mE5ZLor2I4XmBZNCOVQU8djY6VYVxY5GhMNw7v5SCbDnWeXzejVSiiNwDWapfODpzNWY8LhjjIQC9tzUHFgApvQl4zbQ8M9JkTiIXQ3KkDrbShHbWrjxXiqogQqCSN6ra93zGtJPGoukx/vOUdg2L2NOcHTPJGosCzBRfQXYgC5+NcGHeVxGilnchVVRdmYmwAHWt4+z77No8BH32ItJi2GhADLh7j+7voX6ufQebS7JIouPwHcSGNr+BimZly3KGxIB90kXB5ix50BjDl1YaHZhsfKtrcCG+Yqy9GKk/Im/60JiuK4EA94sNueaPMvxOW31qUsSbstHNSoxCWe2oJHobURwvEFp43VnRUN2aPdQbhm1B8RBbfrV07c4LhkmHtgo8O2ImYKphPsc2Yqpso0ttzqqcI4T3UbBnu7+/sFXTZev8qRx4IpGX3HRLgLI6CHMY84OZgSbKwJLbAczyvm86mMXxlYlaUvGYs5XK51BW2iHc71XcRjQid3H4V2LX1Jtb46VD4vs1i8SEeCLvIlzWOZQSxPiuCfSuU29WM8L9Kx7tT23kxA7uMd3FzPvv6nkPKqUWt6VeuGdgXyh8Y/dLf8As1sW06nYUfL2TwBGVHlB5G4I+N6aUkjRi+l+TkjySM9gUH1qSw8XWm+0PBnwcoF8yMLq42PUetOQMSAahmXsjCEoScJqmh5gAKr+M9o1MzE2qIxaeIUMHYmfoseA7YzmFMM75Y1FgVFma23eHcj0ttReFzMRY6E776darcWDAFy3wq69iYg0Bva4Yi/RQBVp41doTHNpUWTCvlCr0A/S9PnWgFe7UcDXFEDSw1Y+ycqyiTCTC6OuZb7g+9Y9diPQ1BkUZwmXJPG3RgPg2h/WuBJWiO4lwruZHQtqpt6jkfiLGpvs92YSAfe8Vayi8cZ3zHYkfm6D41Zn4OkmIGIkAsijQ7FlJsx8gP0FV/j/ABTv5LD2F9kderHzNERfLSAzmxEjM7hCdhYlVA2UfCjsNwvDd3JFiSZo5BYoNAOasDuGB1BFRiGxpxpjTJhcfRXMf9lwZ82FxqEe6mIRkYeRkS4PrYVCcR7N4nAG88RCsdJFIeNvR10v5Gxq9fe7c6fTi91aNwJI3FmRtVYHkR++4qkJqLJTxtmdvjcwtamm5UXxvhgglshJjfxRk725qx/Mu3noedCrPHmCnU1qeWKVshHFKTpEDxtznB5VGhidqn+0MAZwqqRpUVDEFFiDe9Y5TTk2aFjktGxfY32cSNWx8qlpWLJCtvYQeF3tvmJzL6A/mrTGYtdszRkciosPUEVW+H4k2AIBOgtrYnyt51asLhQo1AJO4Gw8gP3pibIyHjcLP3Ujx5uTC6hvIhtQfiR51JnAL5ehVD+1cxnD0lUqyKQeqgj+vSo/ByvhiIpLsn92xNzb8hJ3tyv+1yADPaDhsJVT3SZywAbKAQL6kEeV6yftIv4khRWaO5yuAApH8Ivci+gNtbVpfa2KTERsIWyWya3t4Wcd7/sDfOobj2BgyK0ciu3suFOU7aWG9t/pVI4oz1IaOSUOjIMViBci9st9NrW3uKJ4D2ueO0SgZSxsSSLXqY41hUVlJQFWWUsBYFlXKoAHXxsLVTOBwomIKy3OW+UDUM1vCSeltazvCoSNWPy8kJXDTLbNx1nPjBUHzvfzr33joaiC5kJGgvy2rrsY7nMCTyHsjyFZ8mHluJ7nh/XJwfHNtftdoN44vewBG5MpU/HW1RGK4Y8a3U3FE94JCpsQ1+ulvSj2xQseelXwYbx/I836n5kcnkueLqkVWPGa9aGxk2ZvSl4iXxNbrTMUBc6VyxpPRgnlco0zgksatfY/iF+8T0b56H9BVYxHD3QXOo8qtfZvh0ca5yT3jCw+PKncW0JCVMtGD1qRy2oOGyICab+/XqXSNHslEHnQPEcf3Ssw3ANtt+Vr0396qd7JxXd3YXstrHnmP8qWTtD1RE4DjE3coGkZr2DhiSzFtbE/LSpNNtqlOPMggVhEsbuy38KZh7xBI9BUdDICKGJUuwS/oQ7WFR82KojHS2FQeJl0OtUsFaGMbxQq3rXYsbcgVB4yfxKx2DA/8fW1WvhXA07ppcU0kBewhsuYlrElnjF2y7dNzrtU7d6GVVsSMRmVksCxBKX/ADgaDyB2+XSs8lxbZ8wUqd7WrS8DhMNHJeTvpgt7GyKpI592GvbyLUvt7hcPNhxioWUth7RuCuVzGds6j3lYi3UE+VV5OkmSenaM/M7OyvuelMtucxsb0AuOKvmFcbFgkki5PnXUwfcR9J9k0uzsfcsB5Fr3P0+tWhG5VVezpKu4GoKqdPeA2I+DVYwwYdaquiEuwgnWhOKiMxkSuEB2JIBBGzLfmKieLcWcEQ4fxSk2J3CdflQEuAEP4krmeTQeI6Fz7KKPdA1JbkBXJAoejBmV4m1F8rMhFpAFBGRthcMD10I86pvanhvdL3sLEqosR7yG9vF1FXbAxvGhaVld5Sx0BXKy+EKNfZ8IFt/2hVIachtVkZgwOuZXS+vnrTNWGMqKPCpmMoktmVVK6aASIAxH+dHPxqmdrsCMPiIio0aNX+TunLyQVoeKwn3fElbXvHIuvMXUofkWonjHZePE4iCWU/hxRAFPzNnYgHyoPYWZphMFNMc0aMy9QP0ouWN4yM8fLZwRetL4pxyKIZI1GgtoAAPSqZ2gn75GY7rqKXil2N8qK/Ct36X23IFHph7GzkC+x5H41HxYm2opEmJz+Em4PPz6irJpIkBcewndyWGoPMUMsLLbQi9WTheJQ3jlAJGx6iobjWNu9gBlG1qnKOrQU97EknRRzqe77Ii69Kqy4rUUfAe8kAubetJF0PKn0XsYgGJbnlTXDMBJMxEaEgak6BVHVmOij1NP8J4I/dLJKpEFy3tDMw6AA3UEjc9amMJjiwEdgkY1VE0X1P5j5moyj8jRGXxFYbgSj25bn8sY0/1sP0U+tScEfdi0Td31v4y3re1Mq9jTpko8Ec5MZ4m7OMsjjnlYKRZuRIudOXxqrycTaJsjix9dCDsQeY86s2JbTWqvx3CBh6XsOnXKeVJKNLQ8TmJ4jmG9Rbzk3sRpbTrry/WgRh31VGv/AAHRjbpyam+8vdSCDz5Gp8hmKwWPaPERupF1YnYG1lPI+dqueExXeC/Xfz8yedUOWBYwZTcBdv4j0FWDhvEMyIy7Efypr9ix7a9liMPOo/jsLPhpxHcMU1AF84jOfKRz2NvO1EffMw0ovBS5WDWuOY6+tWjJMScGY5EcxtSu7bpUn2t4P90xLKmsTfiRH+BifAfNTdT6A86CgdraVQzJH0V2KciGBnDBmjEbhgVPeJbxWPJhY+pqxTIQcw+NuXmP+KBkjMi5W9gC4y+0DbQg9eVuhNRcnEpsIQGbv4tipXLMo5FTch/Q29ad0gNNsnUYFtCFZtNNLi/iZT+24objEIJVbWXPGuw0U3zAHlfY+tcw+IhxKZomDDmp0ZTyzLup6GlSxsVKklh5+0LbXPvetCwAvFJfxAi/mv8AQX/SobCNnxC22Ukf6QFv9KnMbZW707hLD/Fr/KojgSWYudlG/nTI472l4Z3hikFrxvlfzjIK/QkGoTthxEo9lNvD+pJH0IqY4nxdQCB4r39CTyHWqpxU94C7b6ADyAAA+QFD+h4r9lQxmNOcX5muY/G5UbzFvnTHHAAMw5GoKfEFzrsKjtsrJpI6snKnM1MpS6qmQHZFuO8vawtUWXvR2JmAQrzNR9LbsARgoczCjIfDILdajoZSpuKkeGuTIp5g36/rTapBRomCx8kzmBmbKFtlzaXRAma2w22FFwpk3O1AdmPalc8lAvzu7f8AaaKx8njtfSknSZbFtEnhcQDR16hMObaij4pzakTKuIrFHSoDHR5jvUtiXqIxB1pWMkR0mDW++v8AVqHu8rLGVEjMwVb6OCWAADbnfY1ISyfpQeAkKzIw3DAg+dxY0KTYG3RX+0EmuU6ZbjL0PO/nQXBMeyNk3Vjp5H/g0d2yjZMVLE9s6O2a2xubgjyIII8jUVwhbzJ61onCL+K6Mam079l2ilZrKuh6VZMDH4fSor7vkkDbZx9QNf1qwYJPw7c6gocZUbeXKNlP+0LCmSOFwPYfIfISc/S6j50BgMKkaBe7znm3nVw4hhS8Use91NvJhqp+BsfhVc4NiO8hRiDe2thz502STiiePGpSdm6YTEW0FgRY609h+GI8jSuwYk6Dkvr51GBed9tqJTELHHnmYR3Yqp9rvEsDqB5lh5fGrMhJfoieL8CTFSvIjPDKosksbFCLEaG249ar3EOK8RwJtLlxUYOj92CwXnmKWII8x8avuD4jAyHuium4H9ainDCk2ulxuOfqKFWLddmTY37RAWKLGWbKG1sFIJtoTr9KYh4zPMLvaNDqI00HlmJ1P6eVQXbbL/1aUiwVXjj0Ay2aNSxPxb6VcoezsjIGjZW2FgQCp8wam4yekysZR7YxgFt4r6nQdBff96Z4sfCpG2Zh8ABaiZsGYBkNtBsDe197nrUdx18sEZ6s/wClOqXxR3e2Uzjz+A+tQEe3rUhxua9h53oKEW1pYgyPY4BypYO5pANLQcvnVETB8aPZ9Kb+7ta9tKe4ipuOhGlFcOa6kGlk6DCNuiJoiGUjUbimplsxFPJD4MwoxTfQvReexmIZoJWJ3cL/AKUv/wDqp2XJoTuKrfY6CQYeSTKwQyAKbaMQozgdbeG/rUtK4qeR7NOLok4pRak/fBe1AwOLWvSDwVs3eGTT8ot+tT2VtIk5Jbio+ZqedgBag5Na46wfEyUJFLZgacxAu1qawsJkkCICzE2CqCT8hXewN6IXtk+bGOTuUhJ8/wAJNflao3hGJWOZXbYVqvbbsZHFglxsgImQoky5rgqxCRsOjC6DTQ/DXNRiMOPcqrm0+iUcCkr5JFtk4/DLlCv4r6X01PKrDgsRdRas5HEMKF0iObr/AEauPZfGiZCwvYEix8v/ADQlLlK6KxioxrkmTWKeyk35VnEHaBoc0YGiu4HpmNX3iclkboBWbHiyHXux/wCaE9+rOgld8qPoHiGM7uOWT8iM9vQX0pns1OxwsLZmMq4eGds5zRsMSrykC+qkEONNLZfh6vVejLNjUmKSUGQJkce8tgdev5h60jD8WZTcXHI16vUr0ckVj7RuzUdkxUYyrNYOvPOB7QPmBb4CpbheKaGGKYH+0Rbjz9kn4kE16vUX1Yq7LDwjgqYlTOxOZibA2sCKpf2qYmyxqAAENgOWoa//ANa9XqHoK/IyPHMS2tJU8q5XqCA+x6Jb0pRc5Rp1POvV6nQBeNiHd3ubqbet6YgxeoAW1er1LNBi2mJxyeL1qSwqALavV6r+Kuxc3Zu/COCRycNgi1Tu0RlZd8zqGZrbEklr+tZ3xXDmKZ4WtdbarqDcAi19RodtbdTvXa9WbMu2WxN3QEs1qc+/ta19K7XqzWakDNitedDYviWUE2rteoJnS6IZ8c8gzXyrvZT4j6nl8K3rsnwGPAQK2RWmK3d1G5I2UnULrbztc16vVsUUkY+TfZGdtpWkwmLBIy9xKxGUa2GZST1BQV8+Ea16vVwJHiKv32bL+FIf/kt/sW/7V6vUJBx/kT+OAbwkGzEKfRjb96ew+EgRcq4dAB1Fer1dAfK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2" name="AutoShape 8" descr="data:image/jpeg;base64,/9j/4AAQSkZJRgABAQAAAQABAAD/2wCEAAkGBxQSEhQTExIVFBQVFxUVFxUUFBQVFRUVFBQXFxQVFBUYHCggGBolHBQUITEhJikrLi4uFx8zODMsNygtLisBCgoKDg0OGxAQGywkHyQsLCwsLCwsLCwsLCwsLCwsLCwsLCwsLCwsLCwsLCwsLCwsLCwsLCwsLCwsLCwsLCwsLP/AABEIANYA7AMBIgACEQEDEQH/xAAcAAABBQEBAQAAAAAAAAAAAAAEAgMFBgcBAAj/xABBEAACAQIEAwUFBgMHAwUAAAABAgMAEQQSITEFQVEGEyJhcTJCgZGhBxQjUrHBYuHwM0NygpKi0RXi8SRTY7LC/8QAGgEAAwEBAQEAAAAAAAAAAAAAAQIDBAAFBv/EACcRAAICAgICAQQCAwAAAAAAAAABAhEDIRIxBEEiBRMyUSNxQoGx/9oADAMBAAIRAxEAPwDFJF1vXUBOlLz3rwaxoWWUF2NOCNK6ppyYX2rxhta/OiuhZKpUhrPSWpbJalSILA0ReLEwx5janzhWGtO4Bxe1EY+Tw1RJUKRjOdqIhJoZacWSxpLGX7FviTa1Iw8tt6bk3ripeg1ehQuVqGc13PyNNMa5KjhV6XCtzTNKRjTIAdNiBbLQNOetICmutsLR6j8C1hegDSo3O1FMBOBrgmopcW+bfnUlCbDWo6bD2e52NNIIjHSXahqkZ8EDqpqPZbG1LJAPA169Jpca3pTjqreuxe0L14gr5U3XDExFICdDS2FB4EUeFvzqi2AhIxXXauiF7XAJHlTZqfHY3LVD2G3pWIbxVzBjxUufwtmpqFsYlNJVSdhSpJMxuaPwHhB0vQS2FuxXD8EwGcjSk4vVTUkuJOQjlUVNILGqOkgACV0trXYmtemxUqOs0PsLwKI5WnSKaPFpJGgOskTpc31FkJCvYg3FhQHb/srHhgk+GzdyxyMjHMY5Bp7XNTY77EeYqW7FYORsGuUpmV2lQZvEFBG/S5zDTkauRwCYgPEUd48RFnBsbDQXNwND7JF+dQeR8jZ9pOBglq6oqycF7M95i5cLNIYu6WRmNgS2S2UKCba5gfSq7LCyOUYWZSVI8xVk0ZXFpWNhafRLa3o6PBhVudSaACm9udM1Qp0ydaVntqKamUg6givLrRi9nMVI16TG1jXgOVdZCNxS2GmPzSkim4nJPOlQm4Ip2JMt6YAssORoTFDW9IBsacxGwrrtAB6chkymkV4Upw5NLmpsU66rbTemhXMYei9aSWPWpDhiIfa3pM+CuxttRrR1B2DxOQAEAio3i0YzZhsad74HanMRZkN9xVXtCkbC1iDRGN8QFqBpSmp3Zwki1FYaZhrvQx1p6J9LUqCOyY1j5U2rV3vtCLa00po2cIO9eDUq9ehjLGwoHGs/ZNEk0YZtTASrC+6m5UW6a636Vpayk3uLaWAtayi24+WlYj9mPGxgsWUkNklAW52DD2T9SK3AyK4LCx53v5VkyLjI3Y5coorfGuARCQ4y5D900b6aMpKlSfMWI9D5VhXGn/8AUSH+IfoK1vtj2ksrR5rD9BWMzMWJY7kkn41TC7dk/IXFJf7JCDE5qIWIZg3MUBw7epIGtkdoyD3FArrsL1Cq1tLU/POQaCeTWp5NlcUlHY6u+m9KlZreIUnB4jK16fEveSG+1CMQzyXpHsBhGcEimppMpIO9SsfhGmlQuKN3Jqj0iIgAnYVyQnY1KYHKdL2qPxqkMbm9JQRgCiZcPlANN4e19aNlcFaKQAFVNcNKQE6UnLShsO4ettaOOtNYSwW1PimKLor6vY0uTEE1wRG16SqihsmeRb11RyrrJbY0mitACZMIVF73pruyNaQHNPTYktbTal0ER3R3pSFRTTSXpa4diLgG1ccLw0YZrGn1hMbZgLgUKCRrzp4Ytthc35daKOC+E4M4uexuqjxOw3Cg8v4joBWgtxsBe6hmZdQMhu1htYtofjULwjAHCxEsCZZCrMALFBl0Qg7kXN6kcLHmYs4U57WFtgNNR13rJkyKcqR6UPHnhjc003/wfbAL94ySGPEIwKEqBkuy6eJraA+d7jesyxeHMcjxt7SMyG+hupINxy2rTsXh1AtlBHS1r1mvGIyk8qkk2dtSbkgm6k/Aiq4lSoy5/TF4PQE0l8ab2FMJKcpFMir3ozhQbMa5LDyG9N4Zjm0ojFPlNhQ7QUdGA0uTY0/h8A6HNuKThGLm52FHS4nIL/SnSXYoFLjgLjnQkkgI1GtE4h0cXAs1DYXCmQ2A2pXbYRpnrw1ox8Jbw2tQ80OWucWjhLw2IohluLUxFr8KI0rkcBE2NdFdn3pu9AA+kxuKlUbSoUNXRIetFDJ0HOvgtQUkBXcV5mIJ151JGYMgB3rnsBFot6IwsWpB6U0RlY1zvDe96CdHDskVl86TFCdeXrSe9IOlPrIZGVTp6V2mcNYfCliOlThlCrlFtKY4uohyBDuNaiWc7k0346B2dxDeI1K9ksAZsQCR4Yh3jb+6RkFx1Yj4A1DHU6VoH2d8KKxyTuvt+BQRoQntNb10v5GpzunRfx3H7sXJWr6DMZcm9N8JOrA7kqbXO2o/UH6UVxlViW97k+70v0NBcKI76Sx0OSx8gCB86wYMLuUn6Ppvqn1DFmxwjDtvafqiZxeHsNaz/tpg8sqycpFH+pPC30y/OtHn9arvHMKJ4mi96+eM9HA29CNPl0rVB0z5/NG0UrCkWtak4jCga3oWKQqf2pySQtvtWm1Rgp2ew1g1dx/tUOy0WkFwCa5K1QwRw8jLvrSsaLqaj81qJhNxrXKV6CDYUXYA1OYQrGbqbVHpCBrQ+IfXeinxQGSuKx6tfTWonFT30pgmkGl5N9nULRrV6/Q0kLXjQs47ekV0GiHw4ABvQ7OBxXaWFFqRei1QUETwHvMtqOfDBRmtoK6cZmNstmO5pfE3tGFHxp3HTZyAMZMHNwLUjDYcubCkxwk6gaV1Z8oIB3qWxn0cnhy870RwyTK2Y8qBYk709AptcUbp2Ik2qJTiLd+QRpao+eK1P4GS5tRGJUValJWC60OdleFGeUKNyfkObHyArXDGscYVRZVAUeg/53+NV/sXgFggzkfizAH/AAx7qo9dz8OlS3EcRZay5564o3ePi/yZVO0c92GugoTguIBY9bfpQPHsTmewoTCYgxsCP661TDD+Gv2Szz/lv9F3eXSouTmaXhcULdQaeXD94wQaX59PWsns1dorXGII8xawBk8Wn5ve+uvxqDxSW21FaFxzsPM+GMkS95JFqVQ5i6EeLINyRYG3MXqgQoTpb+VbobgYZxXIHTzo3v1A0oJkOawpUcRY2AuaHJoRxEyi5vTkD20t/P0pt0KmxBHka0D7PezyZfvc4uDfuk572zn62rl2cReC4FEBfFYkRE2sigs4uNM5tZTqNOVIl7LgHvEbvYT71vEp6SLy8jsavuL4ZC/i7tQOQCil8PMKNlEQVtrrpv1XY0L2U40jLW4T+LblvScZgo7kXsatvaLhgilEiewwsQDcI46eR3HxqhcUkvIbbVT4pXRPYNJobUiu3pStptUjkdgiLHSuEWo3CSqDcaGmsSNfWj6C1Q2i6XpgijmIy250FaubsFBLy7HnRuDwEuJkjhiUvJIwVVHM/sAASTyANNRYbKbNuRWn/YRwzNjZJm/uYWC/4pGC3/0hx/mpktbCXnsL9l2HwUd8QFxM7AZi6hok52jQj/cdT5bVcJ+CYZ1KvhoGU6FTFGR8rUdXRU22AyPt99jkUqmbh4EMo1MBP4UnkhP9m3+303rF5MO8LPFKjJIhKsjCxVhyIr7BmkVAWdgqjcsQoHqTWW9vO1nBXY54IsZMAF7xRlUWvYGcb26C9B9DQ7MGge0gNt6vvZTsVJxDO9+7hTdyPab/ANtf3PKnuD9l4OJyqsEXcKrq0jRyM6rGfaX8QmzEA29Nq3HBQxwwrDEgREGVVGwA5nqTuTub1WEtaFmqZnJ4eVY8gulvy20taq/2gxIUEVofaPCExtJELkA6cyByt1tt126Vi/GOIGQnz/q9ZJ4m5Ub4ZlwsAk1N6FbEhG1FxRIlAFjQGJsdTW6ckoqKMCTk7ZKcOxgclRpbUDy5/wBedT/DZipvVPwMmV1IGl7E+R0NWiHEfA1gy/lZuwvRb8HjWFiCQahe23C1xK9/HZZ1/tcoA71Ob2/OvM8x5imIsadr0WmIIIbnTY8h2XHZX8NwuNE6saj8Vhfu/wCKouav+M7Ks8UeJg2lzfhErcEHURm/iGhsu+nOqH2ndlshBU3sQQQQehB2Na21VmKh6OaPExHwgMBVnwOKkgwsKhHtlVSwXNlNvl0qicCmAe3WtFwvEcqiJbWK3UtsNN7Uk5asfGtiY+JTLHIWW5S2Xw2za72qN/6tILM6EsxN1EZFgNvF++1EYzHSZSFkgZb6FlIY23uQd/lTmI4lljQtlLW3XT6et6hZooAx0ruCbEra5HQg/wA6oWOkUu1hVvnlaQhjYrdr35HSxHyNU/GYYh20Nr1eNuJmyUmLh4bnQsp25UxDEMpvvTmCxZS4HOmcTLejqiXsQWpcUbEXr2CiDNY7VMzRALaklIviintkMz8qQq3oru7360KFrkzskOLJPGzgqp94b1rn2JP3ffySApGYgwkYER2RjnOc6G1/oaxjFjT41I8M7Q4lIlwyykQliSlhs2rLe18pOtvM9arJkUbN2k+0hpSI8HdI2OXvipzs1r5Y1YWGmtzr6VTsRiZ5CQcTibkEC2ImQZuXvW+FBcOxEaHM4swBCtZiRfpbW/615sYwJ10PLl8qxubN6xxSpENxXAYgnK7ySNcECSRn0/zEi9HYXs68+HZQcs4kjAiNsskbvlzqw6Myk+QvS8URm8F7kb70bg3WCeMmViAQpTwgAjcmwvpv6Cmg7YkoJJ2aZ2M4DFgMKY0maRmdmkYjKAxTKuVLmwtbnreiDj1Fg8luj5ih+JPhJqtQ8TClgDcF1I1B3Ycx/m+lPTY1o21TvEbcbMPTkw8jWtqkZOyzxym39srqf8OYHlYg61nvarsyJO9kiB71fH3YHtDXOUHU+1YcwfzVKyyYfUjCyq38IyfobVSO0/bJickJIK6F73ItyVhz86j9zeh+GitTOAvUmmdxahJZSSKkITcVDI2i+NJii2WMrbXrUhBPmRW6jX1G9CuMy0Jw7F5WMbbE6Ho3/Bqf5Jlb4NFmwYvqKnOH4CSc5I1uebe6t/zH9tzQvZLgcmIJJPdxL7ch8twvU/QVbsdx+HCx9zhbZhzGuUnd3PNz05U8KStgySbdIj8bhu6YQRvcQggf4jYzN8Xv8hXsfg4cagTFIS6iyzIcsq9NdnHk1/hQnAY2LPK5vm28+poqdyLkaVZSJ8LVFJxvYnEYaU6h0NzFKvsyAeXusOanbzGtGx5k7pZBuBe/qbg1ofZ/GwvG+HnNs2qNtZwPDry9fM1Ddq+Fq6pIqlUdQAb3ySAWZWv5g/WmlTiSjcZbI1mmWLu0EfdnpI6gA9UU5TVZx8oWy8l5Da9C4uOaMlcsnqhJU0jD8OdtZLqOnM+p5VKrKciRgkURg8yW+lqGYBuVXHh3ZGNsMjSyNA7M2VcgcZNLFluCNed+e1V/tDwiTB2L5Wjc2SWM3Rjvl6q1vdP1r1PGnCOOrPK8mE5ZLor2I4XmBZNCOVQU8djY6VYVxY5GhMNw7v5SCbDnWeXzejVSiiNwDWapfODpzNWY8LhjjIQC9tzUHFgApvQl4zbQ8M9JkTiIXQ3KkDrbShHbWrjxXiqogQqCSN6ra93zGtJPGoukx/vOUdg2L2NOcHTPJGosCzBRfQXYgC5+NcGHeVxGilnchVVRdmYmwAHWt4+z77No8BH32ItJi2GhADLh7j+7voX6ufQebS7JIouPwHcSGNr+BimZly3KGxIB90kXB5ix50BjDl1YaHZhsfKtrcCG+Yqy9GKk/Im/60JiuK4EA94sNueaPMvxOW31qUsSbstHNSoxCWe2oJHobURwvEFp43VnRUN2aPdQbhm1B8RBbfrV07c4LhkmHtgo8O2ImYKphPsc2Yqpso0ttzqqcI4T3UbBnu7+/sFXTZev8qRx4IpGX3HRLgLI6CHMY84OZgSbKwJLbAczyvm86mMXxlYlaUvGYs5XK51BW2iHc71XcRjQid3H4V2LX1Jtb46VD4vs1i8SEeCLvIlzWOZQSxPiuCfSuU29WM8L9Kx7tT23kxA7uMd3FzPvv6nkPKqUWt6VeuGdgXyh8Y/dLf8As1sW06nYUfL2TwBGVHlB5G4I+N6aUkjRi+l+TkjySM9gUH1qSw8XWm+0PBnwcoF8yMLq42PUetOQMSAahmXsjCEoScJqmh5gAKr+M9o1MzE2qIxaeIUMHYmfoseA7YzmFMM75Y1FgVFma23eHcj0ttReFzMRY6E776darcWDAFy3wq69iYg0Bva4Yi/RQBVp41doTHNpUWTCvlCr0A/S9PnWgFe7UcDXFEDSw1Y+ycqyiTCTC6OuZb7g+9Y9diPQ1BkUZwmXJPG3RgPg2h/WuBJWiO4lwruZHQtqpt6jkfiLGpvs92YSAfe8Vayi8cZ3zHYkfm6D41Zn4OkmIGIkAsijQ7FlJsx8gP0FV/j/ABTv5LD2F9kderHzNERfLSAzmxEjM7hCdhYlVA2UfCjsNwvDd3JFiSZo5BYoNAOasDuGB1BFRiGxpxpjTJhcfRXMf9lwZ82FxqEe6mIRkYeRkS4PrYVCcR7N4nAG88RCsdJFIeNvR10v5Gxq9fe7c6fTi91aNwJI3FmRtVYHkR++4qkJqLJTxtmdvjcwtamm5UXxvhgglshJjfxRk725qx/Mu3noedCrPHmCnU1qeWKVshHFKTpEDxtznB5VGhidqn+0MAZwqqRpUVDEFFiDe9Y5TTk2aFjktGxfY32cSNWx8qlpWLJCtvYQeF3tvmJzL6A/mrTGYtdszRkciosPUEVW+H4k2AIBOgtrYnyt51asLhQo1AJO4Gw8gP3pibIyHjcLP3Ujx5uTC6hvIhtQfiR51JnAL5ehVD+1cxnD0lUqyKQeqgj+vSo/ByvhiIpLsn92xNzb8hJ3tyv+1yADPaDhsJVT3SZywAbKAQL6kEeV6yftIv4khRWaO5yuAApH8Ivci+gNtbVpfa2KTERsIWyWya3t4Wcd7/sDfOobj2BgyK0ciu3suFOU7aWG9t/pVI4oz1IaOSUOjIMViBci9st9NrW3uKJ4D2ueO0SgZSxsSSLXqY41hUVlJQFWWUsBYFlXKoAHXxsLVTOBwomIKy3OW+UDUM1vCSeltazvCoSNWPy8kJXDTLbNx1nPjBUHzvfzr33joaiC5kJGgvy2rrsY7nMCTyHsjyFZ8mHluJ7nh/XJwfHNtftdoN44vewBG5MpU/HW1RGK4Y8a3U3FE94JCpsQ1+ulvSj2xQseelXwYbx/I836n5kcnkueLqkVWPGa9aGxk2ZvSl4iXxNbrTMUBc6VyxpPRgnlco0zgksatfY/iF+8T0b56H9BVYxHD3QXOo8qtfZvh0ca5yT3jCw+PKncW0JCVMtGD1qRy2oOGyICab+/XqXSNHslEHnQPEcf3Ssw3ANtt+Vr0396qd7JxXd3YXstrHnmP8qWTtD1RE4DjE3coGkZr2DhiSzFtbE/LSpNNtqlOPMggVhEsbuy38KZh7xBI9BUdDICKGJUuwS/oQ7WFR82KojHS2FQeJl0OtUsFaGMbxQq3rXYsbcgVB4yfxKx2DA/8fW1WvhXA07ppcU0kBewhsuYlrElnjF2y7dNzrtU7d6GVVsSMRmVksCxBKX/ADgaDyB2+XSs8lxbZ8wUqd7WrS8DhMNHJeTvpgt7GyKpI592GvbyLUvt7hcPNhxioWUth7RuCuVzGds6j3lYi3UE+VV5OkmSenaM/M7OyvuelMtucxsb0AuOKvmFcbFgkki5PnXUwfcR9J9k0uzsfcsB5Fr3P0+tWhG5VVezpKu4GoKqdPeA2I+DVYwwYdaquiEuwgnWhOKiMxkSuEB2JIBBGzLfmKieLcWcEQ4fxSk2J3CdflQEuAEP4krmeTQeI6Fz7KKPdA1JbkBXJAoejBmV4m1F8rMhFpAFBGRthcMD10I86pvanhvdL3sLEqosR7yG9vF1FXbAxvGhaVld5Sx0BXKy+EKNfZ8IFt/2hVIachtVkZgwOuZXS+vnrTNWGMqKPCpmMoktmVVK6aASIAxH+dHPxqmdrsCMPiIio0aNX+TunLyQVoeKwn3fElbXvHIuvMXUofkWonjHZePE4iCWU/hxRAFPzNnYgHyoPYWZphMFNMc0aMy9QP0ouWN4yM8fLZwRetL4pxyKIZI1GgtoAAPSqZ2gn75GY7rqKXil2N8qK/Ct36X23IFHph7GzkC+x5H41HxYm2opEmJz+Em4PPz6irJpIkBcewndyWGoPMUMsLLbQi9WTheJQ3jlAJGx6iobjWNu9gBlG1qnKOrQU97EknRRzqe77Ii69Kqy4rUUfAe8kAubetJF0PKn0XsYgGJbnlTXDMBJMxEaEgak6BVHVmOij1NP8J4I/dLJKpEFy3tDMw6AA3UEjc9amMJjiwEdgkY1VE0X1P5j5moyj8jRGXxFYbgSj25bn8sY0/1sP0U+tScEfdi0Td31v4y3re1Mq9jTpko8Ec5MZ4m7OMsjjnlYKRZuRIudOXxqrycTaJsjix9dCDsQeY86s2JbTWqvx3CBh6XsOnXKeVJKNLQ8TmJ4jmG9Rbzk3sRpbTrry/WgRh31VGv/AAHRjbpyam+8vdSCDz5Gp8hmKwWPaPERupF1YnYG1lPI+dqueExXeC/Xfz8yedUOWBYwZTcBdv4j0FWDhvEMyIy7Efypr9ix7a9liMPOo/jsLPhpxHcMU1AF84jOfKRz2NvO1EffMw0ovBS5WDWuOY6+tWjJMScGY5EcxtSu7bpUn2t4P90xLKmsTfiRH+BifAfNTdT6A86CgdraVQzJH0V2KciGBnDBmjEbhgVPeJbxWPJhY+pqxTIQcw+NuXmP+KBkjMi5W9gC4y+0DbQg9eVuhNRcnEpsIQGbv4tipXLMo5FTch/Q29ad0gNNsnUYFtCFZtNNLi/iZT+24objEIJVbWXPGuw0U3zAHlfY+tcw+IhxKZomDDmp0ZTyzLup6GlSxsVKklh5+0LbXPvetCwAvFJfxAi/mv8AQX/SobCNnxC22Ukf6QFv9KnMbZW707hLD/Fr/KojgSWYudlG/nTI472l4Z3hikFrxvlfzjIK/QkGoTthxEo9lNvD+pJH0IqY4nxdQCB4r39CTyHWqpxU94C7b6ADyAAA+QFD+h4r9lQxmNOcX5muY/G5UbzFvnTHHAAMw5GoKfEFzrsKjtsrJpI6snKnM1MpS6qmQHZFuO8vawtUWXvR2JmAQrzNR9LbsARgoczCjIfDILdajoZSpuKkeGuTIp5g36/rTapBRomCx8kzmBmbKFtlzaXRAma2w22FFwpk3O1AdmPalc8lAvzu7f8AaaKx8njtfSknSZbFtEnhcQDR16hMObaij4pzakTKuIrFHSoDHR5jvUtiXqIxB1pWMkR0mDW++v8AVqHu8rLGVEjMwVb6OCWAADbnfY1ISyfpQeAkKzIw3DAg+dxY0KTYG3RX+0EmuU6ZbjL0PO/nQXBMeyNk3Vjp5H/g0d2yjZMVLE9s6O2a2xubgjyIII8jUVwhbzJ61onCL+K6Mam079l2ilZrKuh6VZMDH4fSor7vkkDbZx9QNf1qwYJPw7c6gocZUbeXKNlP+0LCmSOFwPYfIfISc/S6j50BgMKkaBe7znm3nVw4hhS8Use91NvJhqp+BsfhVc4NiO8hRiDe2thz502STiiePGpSdm6YTEW0FgRY609h+GI8jSuwYk6Dkvr51GBed9tqJTELHHnmYR3Yqp9rvEsDqB5lh5fGrMhJfoieL8CTFSvIjPDKosksbFCLEaG249ar3EOK8RwJtLlxUYOj92CwXnmKWII8x8avuD4jAyHuium4H9ainDCk2ulxuOfqKFWLddmTY37RAWKLGWbKG1sFIJtoTr9KYh4zPMLvaNDqI00HlmJ1P6eVQXbbL/1aUiwVXjj0Ay2aNSxPxb6VcoezsjIGjZW2FgQCp8wam4yekysZR7YxgFt4r6nQdBff96Z4sfCpG2Zh8ABaiZsGYBkNtBsDe197nrUdx18sEZ6s/wClOqXxR3e2Uzjz+A+tQEe3rUhxua9h53oKEW1pYgyPY4BypYO5pANLQcvnVETB8aPZ9Kb+7ta9tKe4ipuOhGlFcOa6kGlk6DCNuiJoiGUjUbimplsxFPJD4MwoxTfQvReexmIZoJWJ3cL/AKUv/wDqp2XJoTuKrfY6CQYeSTKwQyAKbaMQozgdbeG/rUtK4qeR7NOLok4pRak/fBe1AwOLWvSDwVs3eGTT8ot+tT2VtIk5Jbio+ZqedgBag5Na46wfEyUJFLZgacxAu1qawsJkkCICzE2CqCT8hXewN6IXtk+bGOTuUhJ8/wAJNflao3hGJWOZXbYVqvbbsZHFglxsgImQoky5rgqxCRsOjC6DTQ/DXNRiMOPcqrm0+iUcCkr5JFtk4/DLlCv4r6X01PKrDgsRdRas5HEMKF0iObr/AEauPZfGiZCwvYEix8v/ADQlLlK6KxioxrkmTWKeyk35VnEHaBoc0YGiu4HpmNX3iclkboBWbHiyHXux/wCaE9+rOgld8qPoHiGM7uOWT8iM9vQX0pns1OxwsLZmMq4eGds5zRsMSrykC+qkEONNLZfh6vVejLNjUmKSUGQJkce8tgdev5h60jD8WZTcXHI16vUr0ckVj7RuzUdkxUYyrNYOvPOB7QPmBb4CpbheKaGGKYH+0Rbjz9kn4kE16vUX1Yq7LDwjgqYlTOxOZibA2sCKpf2qYmyxqAAENgOWoa//ANa9XqHoK/IyPHMS2tJU8q5XqCA+x6Jb0pRc5Rp1POvV6nQBeNiHd3ubqbet6YgxeoAW1er1LNBi2mJxyeL1qSwqALavV6r+Kuxc3Zu/COCRycNgi1Tu0RlZd8zqGZrbEklr+tZ3xXDmKZ4WtdbarqDcAi19RodtbdTvXa9WbMu2WxN3QEs1qc+/ta19K7XqzWakDNitedDYviWUE2rteoJnS6IZ8c8gzXyrvZT4j6nl8K3rsnwGPAQK2RWmK3d1G5I2UnULrbztc16vVsUUkY+TfZGdtpWkwmLBIy9xKxGUa2GZST1BQV8+Ea16vVwJHiKv32bL+FIf/kt/sW/7V6vUJBx/kT+OAbwkGzEKfRjb96ew+EgRcq4dAB1Fer1dAfK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 descr="Lutte_sénégalaise_Bercy_2013_-_Baboye-Bombardier_-_2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29400" y="2797672"/>
            <a:ext cx="2514600" cy="2280019"/>
          </a:xfrm>
          <a:prstGeom prst="rect">
            <a:avLst/>
          </a:prstGeom>
        </p:spPr>
      </p:pic>
      <p:pic>
        <p:nvPicPr>
          <p:cNvPr id="12" name="Picture 11" descr="senegal-wrestlin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00200" y="4100669"/>
            <a:ext cx="3505200" cy="2748125"/>
          </a:xfrm>
          <a:prstGeom prst="rect">
            <a:avLst/>
          </a:prstGeom>
        </p:spPr>
      </p:pic>
      <p:pic>
        <p:nvPicPr>
          <p:cNvPr id="1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7886700" y="304800"/>
            <a:ext cx="813955" cy="81395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878782" y="5105400"/>
            <a:ext cx="175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Bombardier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08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7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305800" cy="1143000"/>
          </a:xfrm>
        </p:spPr>
        <p:txBody>
          <a:bodyPr/>
          <a:lstStyle/>
          <a:p>
            <a:r>
              <a:rPr lang="fr-FR" dirty="0" smtClean="0"/>
              <a:t>Le Vidéo de Démonstration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152400" y="5640436"/>
            <a:ext cx="86106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>
                <a:solidFill>
                  <a:schemeClr val="accent2">
                    <a:lumMod val="75000"/>
                  </a:schemeClr>
                </a:solidFill>
                <a:hlinkClick r:id="rId4"/>
              </a:rPr>
              <a:t>https://</a:t>
            </a:r>
            <a:r>
              <a:rPr lang="fr-FR" sz="2800" dirty="0" smtClean="0">
                <a:solidFill>
                  <a:schemeClr val="accent2">
                    <a:lumMod val="75000"/>
                  </a:schemeClr>
                </a:solidFill>
                <a:hlinkClick r:id="rId4"/>
              </a:rPr>
              <a:t>www.youtube.com/watch?v=S2NoeQfQgvo </a:t>
            </a:r>
            <a:endParaRPr lang="fr-FR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2000" dirty="0" smtClean="0"/>
          </a:p>
          <a:p>
            <a:endParaRPr lang="en-US" sz="2000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772400" y="1447800"/>
            <a:ext cx="609600" cy="609600"/>
          </a:xfrm>
          <a:prstGeom prst="rect">
            <a:avLst/>
          </a:prstGeom>
        </p:spPr>
      </p:pic>
      <p:pic>
        <p:nvPicPr>
          <p:cNvPr id="4098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961" y="1752600"/>
            <a:ext cx="6105525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4027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4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546" y="1738746"/>
            <a:ext cx="8229600" cy="4678362"/>
          </a:xfrm>
        </p:spPr>
        <p:txBody>
          <a:bodyPr>
            <a:noAutofit/>
          </a:bodyPr>
          <a:lstStyle/>
          <a:p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 </a:t>
            </a:r>
            <a:r>
              <a:rPr lang="en-US" sz="1600" i="1" dirty="0"/>
              <a:t>All Senegal</a:t>
            </a:r>
            <a:r>
              <a:rPr lang="en-US" sz="1600" dirty="0"/>
              <a:t>. </a:t>
            </a:r>
            <a:r>
              <a:rPr lang="en-US" sz="1600" dirty="0" err="1"/>
              <a:t>N.p</a:t>
            </a:r>
            <a:r>
              <a:rPr lang="en-US" sz="1600" dirty="0"/>
              <a:t>., </a:t>
            </a:r>
            <a:r>
              <a:rPr lang="en-US" sz="1600" dirty="0" err="1"/>
              <a:t>n.d.</a:t>
            </a:r>
            <a:r>
              <a:rPr lang="en-US" sz="1600" dirty="0"/>
              <a:t> Web. 13 Jan. 2014. &lt;http://www.au-senegal.com/la-lutte-senegalaise,095.html?lang=fr</a:t>
            </a:r>
            <a:r>
              <a:rPr lang="en-US" sz="1600" dirty="0" smtClean="0"/>
              <a:t>&gt;.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 </a:t>
            </a:r>
            <a:r>
              <a:rPr lang="en-US" sz="1600" i="1" dirty="0"/>
              <a:t>Au Senegal</a:t>
            </a:r>
            <a:r>
              <a:rPr lang="en-US" sz="1600" dirty="0"/>
              <a:t>. </a:t>
            </a:r>
            <a:r>
              <a:rPr lang="en-US" sz="1600" dirty="0" err="1"/>
              <a:t>N.p</a:t>
            </a:r>
            <a:r>
              <a:rPr lang="en-US" sz="1600" dirty="0"/>
              <a:t>., </a:t>
            </a:r>
            <a:r>
              <a:rPr lang="en-US" sz="1600" dirty="0" err="1"/>
              <a:t>n.d.</a:t>
            </a:r>
            <a:r>
              <a:rPr lang="en-US" sz="1600" dirty="0"/>
              <a:t> Web. 9 Jan. 2014. &lt;http://</a:t>
            </a:r>
            <a:r>
              <a:rPr lang="en-US" sz="1600" dirty="0" smtClean="0"/>
              <a:t>www.au-senegal.com/la-lutte-</a:t>
            </a:r>
            <a:br>
              <a:rPr lang="en-US" sz="1600" dirty="0" smtClean="0"/>
            </a:br>
            <a:r>
              <a:rPr lang="en-US" sz="1600" dirty="0" smtClean="0"/>
              <a:t>senegalaise,095.html?lang=</a:t>
            </a:r>
            <a:r>
              <a:rPr lang="en-US" sz="1600" dirty="0" err="1" smtClean="0"/>
              <a:t>fr</a:t>
            </a:r>
            <a:r>
              <a:rPr lang="en-US" sz="1600" dirty="0"/>
              <a:t>&gt;.</a:t>
            </a:r>
            <a:br>
              <a:rPr lang="en-US" sz="1600" dirty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 </a:t>
            </a:r>
            <a:r>
              <a:rPr lang="en-US" sz="1600" i="1" dirty="0" err="1"/>
              <a:t>Historique</a:t>
            </a:r>
            <a:r>
              <a:rPr lang="en-US" sz="1600" dirty="0"/>
              <a:t>. </a:t>
            </a:r>
            <a:r>
              <a:rPr lang="en-US" sz="1600" dirty="0" err="1"/>
              <a:t>N.p</a:t>
            </a:r>
            <a:r>
              <a:rPr lang="en-US" sz="1600" dirty="0"/>
              <a:t>., </a:t>
            </a:r>
            <a:r>
              <a:rPr lang="en-US" sz="1600" dirty="0" err="1"/>
              <a:t>n.d.</a:t>
            </a:r>
            <a:r>
              <a:rPr lang="en-US" sz="1600" dirty="0"/>
              <a:t> Web. 14 Jan. 2014. &lt;http://dgaye.wordpress.com/category/menu/historique/&gt;.</a:t>
            </a:r>
            <a:br>
              <a:rPr lang="en-US" sz="1600" dirty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 </a:t>
            </a:r>
            <a:r>
              <a:rPr lang="en-US" sz="1600" i="1" dirty="0" err="1"/>
              <a:t>Lambdji</a:t>
            </a:r>
            <a:r>
              <a:rPr lang="en-US" sz="1600" i="1" dirty="0"/>
              <a:t> la </a:t>
            </a:r>
            <a:r>
              <a:rPr lang="en-US" sz="1600" i="1" dirty="0" err="1"/>
              <a:t>Lutte</a:t>
            </a:r>
            <a:r>
              <a:rPr lang="en-US" sz="1600" i="1" dirty="0"/>
              <a:t> </a:t>
            </a:r>
            <a:r>
              <a:rPr lang="en-US" sz="1600" i="1" dirty="0" err="1"/>
              <a:t>Senegalais</a:t>
            </a:r>
            <a:r>
              <a:rPr lang="en-US" sz="1600" dirty="0"/>
              <a:t>. </a:t>
            </a:r>
            <a:r>
              <a:rPr lang="en-US" sz="1600" dirty="0" err="1"/>
              <a:t>N.p</a:t>
            </a:r>
            <a:r>
              <a:rPr lang="en-US" sz="1600" dirty="0"/>
              <a:t>., </a:t>
            </a:r>
            <a:r>
              <a:rPr lang="en-US" sz="1600" dirty="0" err="1"/>
              <a:t>n.d.</a:t>
            </a:r>
            <a:r>
              <a:rPr lang="en-US" sz="1600" dirty="0"/>
              <a:t> Web. 14 Jan. 2014. &lt;http://dgaye.wordpress.com/&gt;.</a:t>
            </a:r>
            <a:br>
              <a:rPr lang="en-US" sz="1600" dirty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i="1" dirty="0" smtClean="0"/>
              <a:t>lamb </a:t>
            </a:r>
            <a:r>
              <a:rPr lang="en-US" sz="1600" i="1" dirty="0" err="1"/>
              <a:t>lutte</a:t>
            </a:r>
            <a:r>
              <a:rPr lang="en-US" sz="1600" i="1" dirty="0"/>
              <a:t> au </a:t>
            </a:r>
            <a:r>
              <a:rPr lang="en-US" sz="1600" i="1" dirty="0" err="1"/>
              <a:t>senegal</a:t>
            </a:r>
            <a:r>
              <a:rPr lang="en-US" sz="1600" i="1" dirty="0"/>
              <a:t> lac de </a:t>
            </a:r>
            <a:r>
              <a:rPr lang="en-US" sz="1600" i="1" dirty="0" err="1"/>
              <a:t>guier</a:t>
            </a:r>
            <a:r>
              <a:rPr lang="en-US" sz="1600" i="1" dirty="0"/>
              <a:t> 2 VS </a:t>
            </a:r>
            <a:r>
              <a:rPr lang="en-US" sz="1600" i="1" dirty="0" err="1"/>
              <a:t>tapha</a:t>
            </a:r>
            <a:r>
              <a:rPr lang="en-US" sz="1600" i="1" dirty="0"/>
              <a:t> tine</a:t>
            </a:r>
            <a:r>
              <a:rPr lang="en-US" sz="1600" dirty="0"/>
              <a:t>. </a:t>
            </a:r>
            <a:r>
              <a:rPr lang="en-US" sz="1600" i="1" dirty="0" err="1"/>
              <a:t>Youtube</a:t>
            </a:r>
            <a:r>
              <a:rPr lang="en-US" sz="1600" dirty="0"/>
              <a:t>. </a:t>
            </a:r>
            <a:r>
              <a:rPr lang="en-US" sz="1600" dirty="0" err="1"/>
              <a:t>N.p</a:t>
            </a:r>
            <a:r>
              <a:rPr lang="en-US" sz="1600" dirty="0"/>
              <a:t>., </a:t>
            </a:r>
            <a:r>
              <a:rPr lang="en-US" sz="1600" dirty="0" err="1"/>
              <a:t>n.d.</a:t>
            </a:r>
            <a:r>
              <a:rPr lang="en-US" sz="1600" dirty="0"/>
              <a:t> Web. 9 Jan. 2014. &lt;https://www.youtube.com/watch?v=S2NoeQfQgvo&gt;.</a:t>
            </a:r>
            <a:br>
              <a:rPr lang="en-US" sz="1600" dirty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i="1" dirty="0" err="1" smtClean="0"/>
              <a:t>Lutte</a:t>
            </a:r>
            <a:r>
              <a:rPr lang="en-US" sz="1600" i="1" dirty="0" smtClean="0"/>
              <a:t> </a:t>
            </a:r>
            <a:r>
              <a:rPr lang="en-US" sz="1600" i="1" dirty="0" err="1"/>
              <a:t>Senegalaise</a:t>
            </a:r>
            <a:r>
              <a:rPr lang="en-US" sz="1600" dirty="0"/>
              <a:t>. </a:t>
            </a:r>
            <a:r>
              <a:rPr lang="en-US" sz="1600" dirty="0" err="1"/>
              <a:t>N.p</a:t>
            </a:r>
            <a:r>
              <a:rPr lang="en-US" sz="1600" dirty="0"/>
              <a:t>., </a:t>
            </a:r>
            <a:r>
              <a:rPr lang="en-US" sz="1600" dirty="0" err="1"/>
              <a:t>n.d.</a:t>
            </a:r>
            <a:r>
              <a:rPr lang="en-US" sz="1600" dirty="0"/>
              <a:t> Web. 9 Jan. 2014. &lt;http://fr.wikipedia.org/wiki/S%C3%A9n%C3%A9gal#Sports&gt;.</a:t>
            </a:r>
            <a:br>
              <a:rPr lang="en-US" sz="1600" dirty="0"/>
            </a:br>
            <a:r>
              <a:rPr lang="en-US" sz="1600" dirty="0"/>
              <a:t>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i="1" dirty="0" smtClean="0"/>
              <a:t>Tout </a:t>
            </a:r>
            <a:r>
              <a:rPr lang="en-US" sz="1600" i="1" dirty="0"/>
              <a:t>Savoir la </a:t>
            </a:r>
            <a:r>
              <a:rPr lang="en-US" sz="1600" i="1" dirty="0" err="1"/>
              <a:t>Lutte</a:t>
            </a:r>
            <a:r>
              <a:rPr lang="en-US" sz="1600" i="1" dirty="0"/>
              <a:t> </a:t>
            </a:r>
            <a:r>
              <a:rPr lang="en-US" sz="1600" i="1" dirty="0" err="1"/>
              <a:t>Senagalais</a:t>
            </a:r>
            <a:r>
              <a:rPr lang="en-US" sz="1600" dirty="0"/>
              <a:t>. </a:t>
            </a:r>
            <a:r>
              <a:rPr lang="en-US" sz="1600" dirty="0" err="1"/>
              <a:t>N.p</a:t>
            </a:r>
            <a:r>
              <a:rPr lang="en-US" sz="1600" dirty="0"/>
              <a:t>., </a:t>
            </a:r>
            <a:r>
              <a:rPr lang="en-US" sz="1600" dirty="0" err="1"/>
              <a:t>n.d.</a:t>
            </a:r>
            <a:r>
              <a:rPr lang="en-US" sz="1600" dirty="0"/>
              <a:t> Web. 14 Jan. 2014. &lt;http://www.afrik.com/article8454.html</a:t>
            </a:r>
            <a:r>
              <a:rPr lang="en-US" sz="1600" dirty="0" smtClean="0"/>
              <a:t>&gt;.</a:t>
            </a:r>
            <a:endParaRPr lang="en-US" sz="88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685800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chemeClr val="accent1"/>
                </a:solidFill>
              </a:rPr>
              <a:t>La Bibliographie</a:t>
            </a:r>
            <a:endParaRPr lang="fr-FR" sz="4800" dirty="0">
              <a:solidFill>
                <a:schemeClr val="accent1"/>
              </a:solidFill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772400" y="79649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850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177</TotalTime>
  <Words>340</Words>
  <Application>Microsoft Office PowerPoint</Application>
  <PresentationFormat>On-screen Show (4:3)</PresentationFormat>
  <Paragraphs>42</Paragraphs>
  <Slides>9</Slides>
  <Notes>0</Notes>
  <HiddenSlides>0</HiddenSlides>
  <MMClips>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La Lutte En Sénégal </vt:lpstr>
      <vt:lpstr>Des Mots Nouveaux</vt:lpstr>
      <vt:lpstr>L’Histoire</vt:lpstr>
      <vt:lpstr>Les Règles </vt:lpstr>
      <vt:lpstr>Le Équipement Nécessaire</vt:lpstr>
      <vt:lpstr>Les Vêtements</vt:lpstr>
      <vt:lpstr>Compétions et Champions</vt:lpstr>
      <vt:lpstr>Le Vidéo de Démonstration</vt:lpstr>
      <vt:lpstr>  All Senegal. N.p., n.d. Web. 13 Jan. 2014. &lt;http://www.au-senegal.com/la-lutte-senegalaise,095.html?lang=fr&gt;.   Au Senegal. N.p., n.d. Web. 9 Jan. 2014. &lt;http://www.au-senegal.com/la-lutte- senegalaise,095.html?lang=fr&gt;.   Historique. N.p., n.d. Web. 14 Jan. 2014. &lt;http://dgaye.wordpress.com/category/menu/historique/&gt;.   Lambdji la Lutte Senegalais. N.p., n.d. Web. 14 Jan. 2014. &lt;http://dgaye.wordpress.com/&gt;.  lamb lutte au senegal lac de guier 2 VS tapha tine. Youtube. N.p., n.d. Web. 9 Jan. 2014. &lt;https://www.youtube.com/watch?v=S2NoeQfQgvo&gt;.  Lutte Senegalaise. N.p., n.d. Web. 9 Jan. 2014. &lt;http://fr.wikipedia.org/wiki/S%C3%A9n%C3%A9gal#Sports&gt;.   Tout Savoir la Lutte Senagalais. N.p., n.d. Web. 14 Jan. 2014. &lt;http://www.afrik.com/article8454.html&gt;.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Lutte En Sénégal</dc:title>
  <dc:creator>Andrew Zhou</dc:creator>
  <cp:lastModifiedBy>Andrew Zhou</cp:lastModifiedBy>
  <cp:revision>23</cp:revision>
  <dcterms:created xsi:type="dcterms:W3CDTF">2014-01-15T01:01:34Z</dcterms:created>
  <dcterms:modified xsi:type="dcterms:W3CDTF">2014-01-20T22:45:00Z</dcterms:modified>
</cp:coreProperties>
</file>